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sldIdLst>
    <p:sldId id="256" r:id="rId2"/>
    <p:sldId id="257" r:id="rId3"/>
    <p:sldId id="258" r:id="rId4"/>
    <p:sldId id="303" r:id="rId5"/>
    <p:sldId id="310" r:id="rId6"/>
    <p:sldId id="272" r:id="rId7"/>
    <p:sldId id="305" r:id="rId8"/>
    <p:sldId id="311" r:id="rId9"/>
    <p:sldId id="285" r:id="rId10"/>
    <p:sldId id="314" r:id="rId11"/>
    <p:sldId id="317" r:id="rId12"/>
    <p:sldId id="318" r:id="rId13"/>
    <p:sldId id="321" r:id="rId14"/>
    <p:sldId id="322" r:id="rId15"/>
    <p:sldId id="313" r:id="rId16"/>
    <p:sldId id="315" r:id="rId17"/>
    <p:sldId id="309" r:id="rId18"/>
    <p:sldId id="316" r:id="rId19"/>
    <p:sldId id="319" r:id="rId20"/>
    <p:sldId id="264" r:id="rId21"/>
    <p:sldId id="265" r:id="rId22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image" Target="../media/image37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2C7505-5356-403F-B2D7-1F0C345786C2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1CFA0-7B98-4041-B6CC-2989D3CB0BB6}">
      <dgm:prSet phldrT="[Texto]"/>
      <dgm:spPr/>
      <dgm:t>
        <a:bodyPr/>
        <a:lstStyle/>
        <a:p>
          <a:r>
            <a:rPr lang="en-US" dirty="0"/>
            <a:t>Romantically</a:t>
          </a:r>
        </a:p>
      </dgm:t>
    </dgm:pt>
    <dgm:pt modelId="{8215BACF-4CA5-4E6A-A174-99318739F504}" type="parTrans" cxnId="{F6F34584-4F0F-49BC-B4CF-A543F28450F1}">
      <dgm:prSet/>
      <dgm:spPr/>
      <dgm:t>
        <a:bodyPr/>
        <a:lstStyle/>
        <a:p>
          <a:endParaRPr lang="en-US"/>
        </a:p>
      </dgm:t>
    </dgm:pt>
    <dgm:pt modelId="{D360DEC2-AE01-42F8-8147-EB53F232164F}" type="sibTrans" cxnId="{F6F34584-4F0F-49BC-B4CF-A543F28450F1}">
      <dgm:prSet/>
      <dgm:spPr/>
      <dgm:t>
        <a:bodyPr/>
        <a:lstStyle/>
        <a:p>
          <a:endParaRPr lang="en-US"/>
        </a:p>
      </dgm:t>
    </dgm:pt>
    <dgm:pt modelId="{AA35CFE1-7471-4E68-8AB9-0DF16883B223}">
      <dgm:prSet phldrT="[Texto]"/>
      <dgm:spPr/>
      <dgm:t>
        <a:bodyPr/>
        <a:lstStyle/>
        <a:p>
          <a:r>
            <a:rPr lang="en-US" dirty="0"/>
            <a:t>Thumb</a:t>
          </a:r>
        </a:p>
      </dgm:t>
    </dgm:pt>
    <dgm:pt modelId="{93014634-D7FB-40D8-A808-42E9A6491023}" type="parTrans" cxnId="{9A2066B8-3C5E-4ED0-B61C-C076E225744F}">
      <dgm:prSet/>
      <dgm:spPr/>
      <dgm:t>
        <a:bodyPr/>
        <a:lstStyle/>
        <a:p>
          <a:endParaRPr lang="en-US"/>
        </a:p>
      </dgm:t>
    </dgm:pt>
    <dgm:pt modelId="{50414FAB-CCBE-48D9-9DD6-5AD29BC1A16F}" type="sibTrans" cxnId="{9A2066B8-3C5E-4ED0-B61C-C076E225744F}">
      <dgm:prSet/>
      <dgm:spPr/>
      <dgm:t>
        <a:bodyPr/>
        <a:lstStyle/>
        <a:p>
          <a:endParaRPr lang="en-US"/>
        </a:p>
      </dgm:t>
    </dgm:pt>
    <dgm:pt modelId="{5B5A759D-B1EC-4EAD-BA17-1F4C27DA245A}">
      <dgm:prSet phldrT="[Texto]"/>
      <dgm:spPr/>
      <dgm:t>
        <a:bodyPr/>
        <a:lstStyle/>
        <a:p>
          <a:r>
            <a:rPr lang="en-US" dirty="0"/>
            <a:t>Dumb</a:t>
          </a:r>
        </a:p>
      </dgm:t>
    </dgm:pt>
    <dgm:pt modelId="{F807BBDD-CBDB-4CFB-8F64-1DD35A931D54}" type="parTrans" cxnId="{7812EE9F-A295-4AB1-AB87-083A646600B1}">
      <dgm:prSet/>
      <dgm:spPr/>
      <dgm:t>
        <a:bodyPr/>
        <a:lstStyle/>
        <a:p>
          <a:endParaRPr lang="en-US"/>
        </a:p>
      </dgm:t>
    </dgm:pt>
    <dgm:pt modelId="{175D2706-E829-4D20-9196-A2128D22FB5A}" type="sibTrans" cxnId="{7812EE9F-A295-4AB1-AB87-083A646600B1}">
      <dgm:prSet/>
      <dgm:spPr/>
      <dgm:t>
        <a:bodyPr/>
        <a:lstStyle/>
        <a:p>
          <a:endParaRPr lang="en-US"/>
        </a:p>
      </dgm:t>
    </dgm:pt>
    <dgm:pt modelId="{09A6087A-10E0-4F9A-9175-E6D92773425D}">
      <dgm:prSet phldrT="[Texto]"/>
      <dgm:spPr/>
      <dgm:t>
        <a:bodyPr/>
        <a:lstStyle/>
        <a:p>
          <a:r>
            <a:rPr lang="en-US" dirty="0"/>
            <a:t>Doubt</a:t>
          </a:r>
        </a:p>
      </dgm:t>
    </dgm:pt>
    <dgm:pt modelId="{2F519CF0-4325-4874-B062-031BE04A9F1C}" type="parTrans" cxnId="{E902E410-B06C-426F-88FD-6FC26D397A35}">
      <dgm:prSet/>
      <dgm:spPr/>
      <dgm:t>
        <a:bodyPr/>
        <a:lstStyle/>
        <a:p>
          <a:endParaRPr lang="en-US"/>
        </a:p>
      </dgm:t>
    </dgm:pt>
    <dgm:pt modelId="{AD435328-8EDE-47D6-A5BA-8F15FB51598D}" type="sibTrans" cxnId="{E902E410-B06C-426F-88FD-6FC26D397A35}">
      <dgm:prSet/>
      <dgm:spPr/>
      <dgm:t>
        <a:bodyPr/>
        <a:lstStyle/>
        <a:p>
          <a:endParaRPr lang="en-US"/>
        </a:p>
      </dgm:t>
    </dgm:pt>
    <dgm:pt modelId="{0076FEC0-1E01-4117-9881-E4A7FFAF1E7F}">
      <dgm:prSet/>
      <dgm:spPr/>
      <dgm:t>
        <a:bodyPr/>
        <a:lstStyle/>
        <a:p>
          <a:r>
            <a:rPr lang="en-US" dirty="0"/>
            <a:t>Logically</a:t>
          </a:r>
        </a:p>
      </dgm:t>
    </dgm:pt>
    <dgm:pt modelId="{D5AB7699-9ADC-4EEE-9252-B62B3A42FEBF}" type="parTrans" cxnId="{080710C6-9E03-488F-A5CE-7597061E1347}">
      <dgm:prSet/>
      <dgm:spPr/>
      <dgm:t>
        <a:bodyPr/>
        <a:lstStyle/>
        <a:p>
          <a:endParaRPr lang="en-US"/>
        </a:p>
      </dgm:t>
    </dgm:pt>
    <dgm:pt modelId="{BD848FFA-8F69-4AEF-8962-200B5BD1E329}" type="sibTrans" cxnId="{080710C6-9E03-488F-A5CE-7597061E1347}">
      <dgm:prSet/>
      <dgm:spPr/>
      <dgm:t>
        <a:bodyPr/>
        <a:lstStyle/>
        <a:p>
          <a:endParaRPr lang="en-US"/>
        </a:p>
      </dgm:t>
    </dgm:pt>
    <dgm:pt modelId="{30DD449B-6C2B-4BDD-BD69-B708CD3A42E8}" type="pres">
      <dgm:prSet presAssocID="{E22C7505-5356-403F-B2D7-1F0C345786C2}" presName="Name0" presStyleCnt="0">
        <dgm:presLayoutVars>
          <dgm:dir/>
          <dgm:resizeHandles val="exact"/>
        </dgm:presLayoutVars>
      </dgm:prSet>
      <dgm:spPr/>
    </dgm:pt>
    <dgm:pt modelId="{2ACD5768-50CF-4ED6-AEE1-1D5DA3FE6719}" type="pres">
      <dgm:prSet presAssocID="{2C11CFA0-7B98-4041-B6CC-2989D3CB0BB6}" presName="compNode" presStyleCnt="0"/>
      <dgm:spPr/>
    </dgm:pt>
    <dgm:pt modelId="{1EC89780-1A5A-414A-9F1D-C9711CCECDAE}" type="pres">
      <dgm:prSet presAssocID="{2C11CFA0-7B98-4041-B6CC-2989D3CB0BB6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3007617-99DF-4146-BDC3-70A51772BAD6}" type="pres">
      <dgm:prSet presAssocID="{2C11CFA0-7B98-4041-B6CC-2989D3CB0BB6}" presName="textRect" presStyleLbl="revTx" presStyleIdx="0" presStyleCnt="5">
        <dgm:presLayoutVars>
          <dgm:bulletEnabled val="1"/>
        </dgm:presLayoutVars>
      </dgm:prSet>
      <dgm:spPr/>
    </dgm:pt>
    <dgm:pt modelId="{F54C6621-DEDD-4CE4-8DBC-8E846A97EEAB}" type="pres">
      <dgm:prSet presAssocID="{D360DEC2-AE01-42F8-8147-EB53F232164F}" presName="sibTrans" presStyleLbl="sibTrans2D1" presStyleIdx="0" presStyleCnt="0"/>
      <dgm:spPr/>
    </dgm:pt>
    <dgm:pt modelId="{D65DFB17-21DD-4300-B58C-C63F7B044285}" type="pres">
      <dgm:prSet presAssocID="{0076FEC0-1E01-4117-9881-E4A7FFAF1E7F}" presName="compNode" presStyleCnt="0"/>
      <dgm:spPr/>
    </dgm:pt>
    <dgm:pt modelId="{33A44F9B-A897-4375-ADEF-BEE9A285F258}" type="pres">
      <dgm:prSet presAssocID="{0076FEC0-1E01-4117-9881-E4A7FFAF1E7F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F8114EE0-D761-4E60-923B-AC7C27337031}" type="pres">
      <dgm:prSet presAssocID="{0076FEC0-1E01-4117-9881-E4A7FFAF1E7F}" presName="textRect" presStyleLbl="revTx" presStyleIdx="1" presStyleCnt="5">
        <dgm:presLayoutVars>
          <dgm:bulletEnabled val="1"/>
        </dgm:presLayoutVars>
      </dgm:prSet>
      <dgm:spPr/>
    </dgm:pt>
    <dgm:pt modelId="{0A0A726B-B5FD-4655-8B2B-5D7B83D970ED}" type="pres">
      <dgm:prSet presAssocID="{BD848FFA-8F69-4AEF-8962-200B5BD1E329}" presName="sibTrans" presStyleLbl="sibTrans2D1" presStyleIdx="0" presStyleCnt="0"/>
      <dgm:spPr/>
    </dgm:pt>
    <dgm:pt modelId="{A39A6F8B-8BC1-470A-B743-EE31F60DBD9C}" type="pres">
      <dgm:prSet presAssocID="{AA35CFE1-7471-4E68-8AB9-0DF16883B223}" presName="compNode" presStyleCnt="0"/>
      <dgm:spPr/>
    </dgm:pt>
    <dgm:pt modelId="{17AD2DB7-EB51-4767-9882-0D7798E40FFA}" type="pres">
      <dgm:prSet presAssocID="{AA35CFE1-7471-4E68-8AB9-0DF16883B223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3D770BF-6354-4A95-B32F-7E4E28BEC870}" type="pres">
      <dgm:prSet presAssocID="{AA35CFE1-7471-4E68-8AB9-0DF16883B223}" presName="textRect" presStyleLbl="revTx" presStyleIdx="2" presStyleCnt="5">
        <dgm:presLayoutVars>
          <dgm:bulletEnabled val="1"/>
        </dgm:presLayoutVars>
      </dgm:prSet>
      <dgm:spPr/>
    </dgm:pt>
    <dgm:pt modelId="{0BDD38F3-242D-4BEE-93DA-D4E673FC3CBC}" type="pres">
      <dgm:prSet presAssocID="{50414FAB-CCBE-48D9-9DD6-5AD29BC1A16F}" presName="sibTrans" presStyleLbl="sibTrans2D1" presStyleIdx="0" presStyleCnt="0"/>
      <dgm:spPr/>
    </dgm:pt>
    <dgm:pt modelId="{E3637F60-9D24-4BA5-9788-5A4CA529682B}" type="pres">
      <dgm:prSet presAssocID="{5B5A759D-B1EC-4EAD-BA17-1F4C27DA245A}" presName="compNode" presStyleCnt="0"/>
      <dgm:spPr/>
    </dgm:pt>
    <dgm:pt modelId="{1361F4C9-A703-4713-A23B-381564C07161}" type="pres">
      <dgm:prSet presAssocID="{5B5A759D-B1EC-4EAD-BA17-1F4C27DA245A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78974EAF-18B9-45D5-8704-79D7FB712931}" type="pres">
      <dgm:prSet presAssocID="{5B5A759D-B1EC-4EAD-BA17-1F4C27DA245A}" presName="textRect" presStyleLbl="revTx" presStyleIdx="3" presStyleCnt="5">
        <dgm:presLayoutVars>
          <dgm:bulletEnabled val="1"/>
        </dgm:presLayoutVars>
      </dgm:prSet>
      <dgm:spPr/>
    </dgm:pt>
    <dgm:pt modelId="{479DDB5B-B1AB-41F4-B4A9-0F991F6CA8F7}" type="pres">
      <dgm:prSet presAssocID="{175D2706-E829-4D20-9196-A2128D22FB5A}" presName="sibTrans" presStyleLbl="sibTrans2D1" presStyleIdx="0" presStyleCnt="0"/>
      <dgm:spPr/>
    </dgm:pt>
    <dgm:pt modelId="{30423EE4-4407-4C7F-9B20-DB3958D250FA}" type="pres">
      <dgm:prSet presAssocID="{09A6087A-10E0-4F9A-9175-E6D92773425D}" presName="compNode" presStyleCnt="0"/>
      <dgm:spPr/>
    </dgm:pt>
    <dgm:pt modelId="{ED8086B7-C2B7-4132-863A-34AB1AE3CC64}" type="pres">
      <dgm:prSet presAssocID="{09A6087A-10E0-4F9A-9175-E6D92773425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5260E22-077D-4AA0-9ABB-BF7D66FACB84}" type="pres">
      <dgm:prSet presAssocID="{09A6087A-10E0-4F9A-9175-E6D92773425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E902E410-B06C-426F-88FD-6FC26D397A35}" srcId="{E22C7505-5356-403F-B2D7-1F0C345786C2}" destId="{09A6087A-10E0-4F9A-9175-E6D92773425D}" srcOrd="4" destOrd="0" parTransId="{2F519CF0-4325-4874-B062-031BE04A9F1C}" sibTransId="{AD435328-8EDE-47D6-A5BA-8F15FB51598D}"/>
    <dgm:cxn modelId="{A64BF915-0CD4-4835-BBDB-030365BE50AF}" type="presOf" srcId="{175D2706-E829-4D20-9196-A2128D22FB5A}" destId="{479DDB5B-B1AB-41F4-B4A9-0F991F6CA8F7}" srcOrd="0" destOrd="0" presId="urn:microsoft.com/office/officeart/2005/8/layout/pList1"/>
    <dgm:cxn modelId="{7F6E021D-EA29-4B6E-A9C4-B8E60798D4BB}" type="presOf" srcId="{D360DEC2-AE01-42F8-8147-EB53F232164F}" destId="{F54C6621-DEDD-4CE4-8DBC-8E846A97EEAB}" srcOrd="0" destOrd="0" presId="urn:microsoft.com/office/officeart/2005/8/layout/pList1"/>
    <dgm:cxn modelId="{1056C52F-42FE-4310-8069-9A501FCAAC6C}" type="presOf" srcId="{0076FEC0-1E01-4117-9881-E4A7FFAF1E7F}" destId="{F8114EE0-D761-4E60-923B-AC7C27337031}" srcOrd="0" destOrd="0" presId="urn:microsoft.com/office/officeart/2005/8/layout/pList1"/>
    <dgm:cxn modelId="{E83AF432-5C2E-48F0-98B3-041906740D34}" type="presOf" srcId="{2C11CFA0-7B98-4041-B6CC-2989D3CB0BB6}" destId="{A3007617-99DF-4146-BDC3-70A51772BAD6}" srcOrd="0" destOrd="0" presId="urn:microsoft.com/office/officeart/2005/8/layout/pList1"/>
    <dgm:cxn modelId="{8835663E-8415-4421-A08C-C682D3053E22}" type="presOf" srcId="{50414FAB-CCBE-48D9-9DD6-5AD29BC1A16F}" destId="{0BDD38F3-242D-4BEE-93DA-D4E673FC3CBC}" srcOrd="0" destOrd="0" presId="urn:microsoft.com/office/officeart/2005/8/layout/pList1"/>
    <dgm:cxn modelId="{403EB84A-A02E-44FA-B363-5CC8647E76B7}" type="presOf" srcId="{E22C7505-5356-403F-B2D7-1F0C345786C2}" destId="{30DD449B-6C2B-4BDD-BD69-B708CD3A42E8}" srcOrd="0" destOrd="0" presId="urn:microsoft.com/office/officeart/2005/8/layout/pList1"/>
    <dgm:cxn modelId="{F6F34584-4F0F-49BC-B4CF-A543F28450F1}" srcId="{E22C7505-5356-403F-B2D7-1F0C345786C2}" destId="{2C11CFA0-7B98-4041-B6CC-2989D3CB0BB6}" srcOrd="0" destOrd="0" parTransId="{8215BACF-4CA5-4E6A-A174-99318739F504}" sibTransId="{D360DEC2-AE01-42F8-8147-EB53F232164F}"/>
    <dgm:cxn modelId="{2F438498-79BC-4284-89AE-A1534AF184B8}" type="presOf" srcId="{AA35CFE1-7471-4E68-8AB9-0DF16883B223}" destId="{13D770BF-6354-4A95-B32F-7E4E28BEC870}" srcOrd="0" destOrd="0" presId="urn:microsoft.com/office/officeart/2005/8/layout/pList1"/>
    <dgm:cxn modelId="{7812EE9F-A295-4AB1-AB87-083A646600B1}" srcId="{E22C7505-5356-403F-B2D7-1F0C345786C2}" destId="{5B5A759D-B1EC-4EAD-BA17-1F4C27DA245A}" srcOrd="3" destOrd="0" parTransId="{F807BBDD-CBDB-4CFB-8F64-1DD35A931D54}" sibTransId="{175D2706-E829-4D20-9196-A2128D22FB5A}"/>
    <dgm:cxn modelId="{9A2066B8-3C5E-4ED0-B61C-C076E225744F}" srcId="{E22C7505-5356-403F-B2D7-1F0C345786C2}" destId="{AA35CFE1-7471-4E68-8AB9-0DF16883B223}" srcOrd="2" destOrd="0" parTransId="{93014634-D7FB-40D8-A808-42E9A6491023}" sibTransId="{50414FAB-CCBE-48D9-9DD6-5AD29BC1A16F}"/>
    <dgm:cxn modelId="{080710C6-9E03-488F-A5CE-7597061E1347}" srcId="{E22C7505-5356-403F-B2D7-1F0C345786C2}" destId="{0076FEC0-1E01-4117-9881-E4A7FFAF1E7F}" srcOrd="1" destOrd="0" parTransId="{D5AB7699-9ADC-4EEE-9252-B62B3A42FEBF}" sibTransId="{BD848FFA-8F69-4AEF-8962-200B5BD1E329}"/>
    <dgm:cxn modelId="{912E70D3-8890-4184-B811-2106E6FEE0BC}" type="presOf" srcId="{5B5A759D-B1EC-4EAD-BA17-1F4C27DA245A}" destId="{78974EAF-18B9-45D5-8704-79D7FB712931}" srcOrd="0" destOrd="0" presId="urn:microsoft.com/office/officeart/2005/8/layout/pList1"/>
    <dgm:cxn modelId="{240704DE-C31C-4B32-9E60-2E7CB7BA0F38}" type="presOf" srcId="{09A6087A-10E0-4F9A-9175-E6D92773425D}" destId="{45260E22-077D-4AA0-9ABB-BF7D66FACB84}" srcOrd="0" destOrd="0" presId="urn:microsoft.com/office/officeart/2005/8/layout/pList1"/>
    <dgm:cxn modelId="{38479BEB-CBBB-4B81-8C12-81CC5CC6CF4C}" type="presOf" srcId="{BD848FFA-8F69-4AEF-8962-200B5BD1E329}" destId="{0A0A726B-B5FD-4655-8B2B-5D7B83D970ED}" srcOrd="0" destOrd="0" presId="urn:microsoft.com/office/officeart/2005/8/layout/pList1"/>
    <dgm:cxn modelId="{E6E01368-03E4-4091-98B5-B8EB78E5C898}" type="presParOf" srcId="{30DD449B-6C2B-4BDD-BD69-B708CD3A42E8}" destId="{2ACD5768-50CF-4ED6-AEE1-1D5DA3FE6719}" srcOrd="0" destOrd="0" presId="urn:microsoft.com/office/officeart/2005/8/layout/pList1"/>
    <dgm:cxn modelId="{7C9C548A-82D1-4213-AE6E-C9C2932821FF}" type="presParOf" srcId="{2ACD5768-50CF-4ED6-AEE1-1D5DA3FE6719}" destId="{1EC89780-1A5A-414A-9F1D-C9711CCECDAE}" srcOrd="0" destOrd="0" presId="urn:microsoft.com/office/officeart/2005/8/layout/pList1"/>
    <dgm:cxn modelId="{80F9B0F2-7C8C-4529-820B-B1EB92962236}" type="presParOf" srcId="{2ACD5768-50CF-4ED6-AEE1-1D5DA3FE6719}" destId="{A3007617-99DF-4146-BDC3-70A51772BAD6}" srcOrd="1" destOrd="0" presId="urn:microsoft.com/office/officeart/2005/8/layout/pList1"/>
    <dgm:cxn modelId="{E4C293FD-C14A-4984-9D4C-B4D20F381F50}" type="presParOf" srcId="{30DD449B-6C2B-4BDD-BD69-B708CD3A42E8}" destId="{F54C6621-DEDD-4CE4-8DBC-8E846A97EEAB}" srcOrd="1" destOrd="0" presId="urn:microsoft.com/office/officeart/2005/8/layout/pList1"/>
    <dgm:cxn modelId="{549923E2-3B25-47B9-8E5A-D22B17A7BC56}" type="presParOf" srcId="{30DD449B-6C2B-4BDD-BD69-B708CD3A42E8}" destId="{D65DFB17-21DD-4300-B58C-C63F7B044285}" srcOrd="2" destOrd="0" presId="urn:microsoft.com/office/officeart/2005/8/layout/pList1"/>
    <dgm:cxn modelId="{7758A35D-51BE-4015-8996-91D210C50081}" type="presParOf" srcId="{D65DFB17-21DD-4300-B58C-C63F7B044285}" destId="{33A44F9B-A897-4375-ADEF-BEE9A285F258}" srcOrd="0" destOrd="0" presId="urn:microsoft.com/office/officeart/2005/8/layout/pList1"/>
    <dgm:cxn modelId="{FCB865FA-9F1B-48DB-ABAE-B34786469CC7}" type="presParOf" srcId="{D65DFB17-21DD-4300-B58C-C63F7B044285}" destId="{F8114EE0-D761-4E60-923B-AC7C27337031}" srcOrd="1" destOrd="0" presId="urn:microsoft.com/office/officeart/2005/8/layout/pList1"/>
    <dgm:cxn modelId="{86ED8E94-63EA-475A-9EEC-918B8F83E54B}" type="presParOf" srcId="{30DD449B-6C2B-4BDD-BD69-B708CD3A42E8}" destId="{0A0A726B-B5FD-4655-8B2B-5D7B83D970ED}" srcOrd="3" destOrd="0" presId="urn:microsoft.com/office/officeart/2005/8/layout/pList1"/>
    <dgm:cxn modelId="{20897F19-EE1F-4C77-A8FB-E3619D579BFC}" type="presParOf" srcId="{30DD449B-6C2B-4BDD-BD69-B708CD3A42E8}" destId="{A39A6F8B-8BC1-470A-B743-EE31F60DBD9C}" srcOrd="4" destOrd="0" presId="urn:microsoft.com/office/officeart/2005/8/layout/pList1"/>
    <dgm:cxn modelId="{7091EA86-9013-475C-9A9E-55CB9142026A}" type="presParOf" srcId="{A39A6F8B-8BC1-470A-B743-EE31F60DBD9C}" destId="{17AD2DB7-EB51-4767-9882-0D7798E40FFA}" srcOrd="0" destOrd="0" presId="urn:microsoft.com/office/officeart/2005/8/layout/pList1"/>
    <dgm:cxn modelId="{D4DF8A9F-7CDF-4587-8627-4B4CF22166EF}" type="presParOf" srcId="{A39A6F8B-8BC1-470A-B743-EE31F60DBD9C}" destId="{13D770BF-6354-4A95-B32F-7E4E28BEC870}" srcOrd="1" destOrd="0" presId="urn:microsoft.com/office/officeart/2005/8/layout/pList1"/>
    <dgm:cxn modelId="{80BDD133-EB46-43D6-B197-F42B730D367A}" type="presParOf" srcId="{30DD449B-6C2B-4BDD-BD69-B708CD3A42E8}" destId="{0BDD38F3-242D-4BEE-93DA-D4E673FC3CBC}" srcOrd="5" destOrd="0" presId="urn:microsoft.com/office/officeart/2005/8/layout/pList1"/>
    <dgm:cxn modelId="{AE209B4C-5AD0-429A-BB68-C33CEF7A0318}" type="presParOf" srcId="{30DD449B-6C2B-4BDD-BD69-B708CD3A42E8}" destId="{E3637F60-9D24-4BA5-9788-5A4CA529682B}" srcOrd="6" destOrd="0" presId="urn:microsoft.com/office/officeart/2005/8/layout/pList1"/>
    <dgm:cxn modelId="{8FCF8853-8AE4-478A-84D8-CCA1423CC8DC}" type="presParOf" srcId="{E3637F60-9D24-4BA5-9788-5A4CA529682B}" destId="{1361F4C9-A703-4713-A23B-381564C07161}" srcOrd="0" destOrd="0" presId="urn:microsoft.com/office/officeart/2005/8/layout/pList1"/>
    <dgm:cxn modelId="{B6DC34D7-869A-4C44-AA15-13BA8E034A06}" type="presParOf" srcId="{E3637F60-9D24-4BA5-9788-5A4CA529682B}" destId="{78974EAF-18B9-45D5-8704-79D7FB712931}" srcOrd="1" destOrd="0" presId="urn:microsoft.com/office/officeart/2005/8/layout/pList1"/>
    <dgm:cxn modelId="{4E2430A4-49CA-4418-BBB3-DD5DDC76BC1A}" type="presParOf" srcId="{30DD449B-6C2B-4BDD-BD69-B708CD3A42E8}" destId="{479DDB5B-B1AB-41F4-B4A9-0F991F6CA8F7}" srcOrd="7" destOrd="0" presId="urn:microsoft.com/office/officeart/2005/8/layout/pList1"/>
    <dgm:cxn modelId="{0EF22426-6AAA-4CC2-86AB-5AF4E5A69EEF}" type="presParOf" srcId="{30DD449B-6C2B-4BDD-BD69-B708CD3A42E8}" destId="{30423EE4-4407-4C7F-9B20-DB3958D250FA}" srcOrd="8" destOrd="0" presId="urn:microsoft.com/office/officeart/2005/8/layout/pList1"/>
    <dgm:cxn modelId="{B531F9D0-6ED5-43B5-B708-A80B0A6A8649}" type="presParOf" srcId="{30423EE4-4407-4C7F-9B20-DB3958D250FA}" destId="{ED8086B7-C2B7-4132-863A-34AB1AE3CC64}" srcOrd="0" destOrd="0" presId="urn:microsoft.com/office/officeart/2005/8/layout/pList1"/>
    <dgm:cxn modelId="{C3EA9470-753F-461F-BA98-152971247D0C}" type="presParOf" srcId="{30423EE4-4407-4C7F-9B20-DB3958D250FA}" destId="{45260E22-077D-4AA0-9ABB-BF7D66FACB8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C7505-5356-403F-B2D7-1F0C345786C2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11CFA0-7B98-4041-B6CC-2989D3CB0BB6}">
      <dgm:prSet phldrT="[Texto]"/>
      <dgm:spPr/>
      <dgm:t>
        <a:bodyPr/>
        <a:lstStyle/>
        <a:p>
          <a:r>
            <a:rPr lang="en-US" dirty="0"/>
            <a:t>Muscle</a:t>
          </a:r>
        </a:p>
      </dgm:t>
    </dgm:pt>
    <dgm:pt modelId="{8215BACF-4CA5-4E6A-A174-99318739F504}" type="parTrans" cxnId="{F6F34584-4F0F-49BC-B4CF-A543F28450F1}">
      <dgm:prSet/>
      <dgm:spPr/>
      <dgm:t>
        <a:bodyPr/>
        <a:lstStyle/>
        <a:p>
          <a:endParaRPr lang="en-US"/>
        </a:p>
      </dgm:t>
    </dgm:pt>
    <dgm:pt modelId="{D360DEC2-AE01-42F8-8147-EB53F232164F}" type="sibTrans" cxnId="{F6F34584-4F0F-49BC-B4CF-A543F28450F1}">
      <dgm:prSet/>
      <dgm:spPr/>
      <dgm:t>
        <a:bodyPr/>
        <a:lstStyle/>
        <a:p>
          <a:endParaRPr lang="en-US"/>
        </a:p>
      </dgm:t>
    </dgm:pt>
    <dgm:pt modelId="{AA35CFE1-7471-4E68-8AB9-0DF16883B223}">
      <dgm:prSet phldrT="[Texto]"/>
      <dgm:spPr/>
      <dgm:t>
        <a:bodyPr/>
        <a:lstStyle/>
        <a:p>
          <a:r>
            <a:rPr lang="en-US" dirty="0"/>
            <a:t>Sandwich</a:t>
          </a:r>
        </a:p>
      </dgm:t>
    </dgm:pt>
    <dgm:pt modelId="{93014634-D7FB-40D8-A808-42E9A6491023}" type="parTrans" cxnId="{9A2066B8-3C5E-4ED0-B61C-C076E225744F}">
      <dgm:prSet/>
      <dgm:spPr/>
      <dgm:t>
        <a:bodyPr/>
        <a:lstStyle/>
        <a:p>
          <a:endParaRPr lang="en-US"/>
        </a:p>
      </dgm:t>
    </dgm:pt>
    <dgm:pt modelId="{50414FAB-CCBE-48D9-9DD6-5AD29BC1A16F}" type="sibTrans" cxnId="{9A2066B8-3C5E-4ED0-B61C-C076E225744F}">
      <dgm:prSet/>
      <dgm:spPr/>
      <dgm:t>
        <a:bodyPr/>
        <a:lstStyle/>
        <a:p>
          <a:endParaRPr lang="en-US"/>
        </a:p>
      </dgm:t>
    </dgm:pt>
    <dgm:pt modelId="{5B5A759D-B1EC-4EAD-BA17-1F4C27DA245A}">
      <dgm:prSet phldrT="[Texto]"/>
      <dgm:spPr/>
      <dgm:t>
        <a:bodyPr/>
        <a:lstStyle/>
        <a:p>
          <a:r>
            <a:rPr lang="en-US" dirty="0"/>
            <a:t>Knowledge</a:t>
          </a:r>
        </a:p>
      </dgm:t>
    </dgm:pt>
    <dgm:pt modelId="{F807BBDD-CBDB-4CFB-8F64-1DD35A931D54}" type="parTrans" cxnId="{7812EE9F-A295-4AB1-AB87-083A646600B1}">
      <dgm:prSet/>
      <dgm:spPr/>
      <dgm:t>
        <a:bodyPr/>
        <a:lstStyle/>
        <a:p>
          <a:endParaRPr lang="en-US"/>
        </a:p>
      </dgm:t>
    </dgm:pt>
    <dgm:pt modelId="{175D2706-E829-4D20-9196-A2128D22FB5A}" type="sibTrans" cxnId="{7812EE9F-A295-4AB1-AB87-083A646600B1}">
      <dgm:prSet/>
      <dgm:spPr/>
      <dgm:t>
        <a:bodyPr/>
        <a:lstStyle/>
        <a:p>
          <a:endParaRPr lang="en-US"/>
        </a:p>
      </dgm:t>
    </dgm:pt>
    <dgm:pt modelId="{09A6087A-10E0-4F9A-9175-E6D92773425D}">
      <dgm:prSet phldrT="[Texto]"/>
      <dgm:spPr/>
      <dgm:t>
        <a:bodyPr/>
        <a:lstStyle/>
        <a:p>
          <a:r>
            <a:rPr lang="en-US" dirty="0"/>
            <a:t>Bridge</a:t>
          </a:r>
        </a:p>
      </dgm:t>
    </dgm:pt>
    <dgm:pt modelId="{2F519CF0-4325-4874-B062-031BE04A9F1C}" type="parTrans" cxnId="{E902E410-B06C-426F-88FD-6FC26D397A35}">
      <dgm:prSet/>
      <dgm:spPr/>
      <dgm:t>
        <a:bodyPr/>
        <a:lstStyle/>
        <a:p>
          <a:endParaRPr lang="en-US"/>
        </a:p>
      </dgm:t>
    </dgm:pt>
    <dgm:pt modelId="{AD435328-8EDE-47D6-A5BA-8F15FB51598D}" type="sibTrans" cxnId="{E902E410-B06C-426F-88FD-6FC26D397A35}">
      <dgm:prSet/>
      <dgm:spPr/>
      <dgm:t>
        <a:bodyPr/>
        <a:lstStyle/>
        <a:p>
          <a:endParaRPr lang="en-US"/>
        </a:p>
      </dgm:t>
    </dgm:pt>
    <dgm:pt modelId="{0076FEC0-1E01-4117-9881-E4A7FFAF1E7F}">
      <dgm:prSet/>
      <dgm:spPr/>
      <dgm:t>
        <a:bodyPr/>
        <a:lstStyle/>
        <a:p>
          <a:r>
            <a:rPr lang="en-US" dirty="0"/>
            <a:t>Scene</a:t>
          </a:r>
        </a:p>
      </dgm:t>
    </dgm:pt>
    <dgm:pt modelId="{D5AB7699-9ADC-4EEE-9252-B62B3A42FEBF}" type="parTrans" cxnId="{080710C6-9E03-488F-A5CE-7597061E1347}">
      <dgm:prSet/>
      <dgm:spPr/>
      <dgm:t>
        <a:bodyPr/>
        <a:lstStyle/>
        <a:p>
          <a:endParaRPr lang="en-US"/>
        </a:p>
      </dgm:t>
    </dgm:pt>
    <dgm:pt modelId="{BD848FFA-8F69-4AEF-8962-200B5BD1E329}" type="sibTrans" cxnId="{080710C6-9E03-488F-A5CE-7597061E1347}">
      <dgm:prSet/>
      <dgm:spPr/>
      <dgm:t>
        <a:bodyPr/>
        <a:lstStyle/>
        <a:p>
          <a:endParaRPr lang="en-US"/>
        </a:p>
      </dgm:t>
    </dgm:pt>
    <dgm:pt modelId="{30DD449B-6C2B-4BDD-BD69-B708CD3A42E8}" type="pres">
      <dgm:prSet presAssocID="{E22C7505-5356-403F-B2D7-1F0C345786C2}" presName="Name0" presStyleCnt="0">
        <dgm:presLayoutVars>
          <dgm:dir/>
          <dgm:resizeHandles val="exact"/>
        </dgm:presLayoutVars>
      </dgm:prSet>
      <dgm:spPr/>
    </dgm:pt>
    <dgm:pt modelId="{2ACD5768-50CF-4ED6-AEE1-1D5DA3FE6719}" type="pres">
      <dgm:prSet presAssocID="{2C11CFA0-7B98-4041-B6CC-2989D3CB0BB6}" presName="compNode" presStyleCnt="0"/>
      <dgm:spPr/>
    </dgm:pt>
    <dgm:pt modelId="{1EC89780-1A5A-414A-9F1D-C9711CCECDAE}" type="pres">
      <dgm:prSet presAssocID="{2C11CFA0-7B98-4041-B6CC-2989D3CB0BB6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3007617-99DF-4146-BDC3-70A51772BAD6}" type="pres">
      <dgm:prSet presAssocID="{2C11CFA0-7B98-4041-B6CC-2989D3CB0BB6}" presName="textRect" presStyleLbl="revTx" presStyleIdx="0" presStyleCnt="5">
        <dgm:presLayoutVars>
          <dgm:bulletEnabled val="1"/>
        </dgm:presLayoutVars>
      </dgm:prSet>
      <dgm:spPr/>
    </dgm:pt>
    <dgm:pt modelId="{F54C6621-DEDD-4CE4-8DBC-8E846A97EEAB}" type="pres">
      <dgm:prSet presAssocID="{D360DEC2-AE01-42F8-8147-EB53F232164F}" presName="sibTrans" presStyleLbl="sibTrans2D1" presStyleIdx="0" presStyleCnt="0"/>
      <dgm:spPr/>
    </dgm:pt>
    <dgm:pt modelId="{D65DFB17-21DD-4300-B58C-C63F7B044285}" type="pres">
      <dgm:prSet presAssocID="{0076FEC0-1E01-4117-9881-E4A7FFAF1E7F}" presName="compNode" presStyleCnt="0"/>
      <dgm:spPr/>
    </dgm:pt>
    <dgm:pt modelId="{33A44F9B-A897-4375-ADEF-BEE9A285F258}" type="pres">
      <dgm:prSet presAssocID="{0076FEC0-1E01-4117-9881-E4A7FFAF1E7F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8114EE0-D761-4E60-923B-AC7C27337031}" type="pres">
      <dgm:prSet presAssocID="{0076FEC0-1E01-4117-9881-E4A7FFAF1E7F}" presName="textRect" presStyleLbl="revTx" presStyleIdx="1" presStyleCnt="5">
        <dgm:presLayoutVars>
          <dgm:bulletEnabled val="1"/>
        </dgm:presLayoutVars>
      </dgm:prSet>
      <dgm:spPr/>
    </dgm:pt>
    <dgm:pt modelId="{0A0A726B-B5FD-4655-8B2B-5D7B83D970ED}" type="pres">
      <dgm:prSet presAssocID="{BD848FFA-8F69-4AEF-8962-200B5BD1E329}" presName="sibTrans" presStyleLbl="sibTrans2D1" presStyleIdx="0" presStyleCnt="0"/>
      <dgm:spPr/>
    </dgm:pt>
    <dgm:pt modelId="{A39A6F8B-8BC1-470A-B743-EE31F60DBD9C}" type="pres">
      <dgm:prSet presAssocID="{AA35CFE1-7471-4E68-8AB9-0DF16883B223}" presName="compNode" presStyleCnt="0"/>
      <dgm:spPr/>
    </dgm:pt>
    <dgm:pt modelId="{17AD2DB7-EB51-4767-9882-0D7798E40FFA}" type="pres">
      <dgm:prSet presAssocID="{AA35CFE1-7471-4E68-8AB9-0DF16883B223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3D770BF-6354-4A95-B32F-7E4E28BEC870}" type="pres">
      <dgm:prSet presAssocID="{AA35CFE1-7471-4E68-8AB9-0DF16883B223}" presName="textRect" presStyleLbl="revTx" presStyleIdx="2" presStyleCnt="5">
        <dgm:presLayoutVars>
          <dgm:bulletEnabled val="1"/>
        </dgm:presLayoutVars>
      </dgm:prSet>
      <dgm:spPr/>
    </dgm:pt>
    <dgm:pt modelId="{0BDD38F3-242D-4BEE-93DA-D4E673FC3CBC}" type="pres">
      <dgm:prSet presAssocID="{50414FAB-CCBE-48D9-9DD6-5AD29BC1A16F}" presName="sibTrans" presStyleLbl="sibTrans2D1" presStyleIdx="0" presStyleCnt="0"/>
      <dgm:spPr/>
    </dgm:pt>
    <dgm:pt modelId="{E3637F60-9D24-4BA5-9788-5A4CA529682B}" type="pres">
      <dgm:prSet presAssocID="{5B5A759D-B1EC-4EAD-BA17-1F4C27DA245A}" presName="compNode" presStyleCnt="0"/>
      <dgm:spPr/>
    </dgm:pt>
    <dgm:pt modelId="{1361F4C9-A703-4713-A23B-381564C07161}" type="pres">
      <dgm:prSet presAssocID="{5B5A759D-B1EC-4EAD-BA17-1F4C27DA245A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8974EAF-18B9-45D5-8704-79D7FB712931}" type="pres">
      <dgm:prSet presAssocID="{5B5A759D-B1EC-4EAD-BA17-1F4C27DA245A}" presName="textRect" presStyleLbl="revTx" presStyleIdx="3" presStyleCnt="5">
        <dgm:presLayoutVars>
          <dgm:bulletEnabled val="1"/>
        </dgm:presLayoutVars>
      </dgm:prSet>
      <dgm:spPr/>
    </dgm:pt>
    <dgm:pt modelId="{479DDB5B-B1AB-41F4-B4A9-0F991F6CA8F7}" type="pres">
      <dgm:prSet presAssocID="{175D2706-E829-4D20-9196-A2128D22FB5A}" presName="sibTrans" presStyleLbl="sibTrans2D1" presStyleIdx="0" presStyleCnt="0"/>
      <dgm:spPr/>
    </dgm:pt>
    <dgm:pt modelId="{30423EE4-4407-4C7F-9B20-DB3958D250FA}" type="pres">
      <dgm:prSet presAssocID="{09A6087A-10E0-4F9A-9175-E6D92773425D}" presName="compNode" presStyleCnt="0"/>
      <dgm:spPr/>
    </dgm:pt>
    <dgm:pt modelId="{ED8086B7-C2B7-4132-863A-34AB1AE3CC64}" type="pres">
      <dgm:prSet presAssocID="{09A6087A-10E0-4F9A-9175-E6D92773425D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45260E22-077D-4AA0-9ABB-BF7D66FACB84}" type="pres">
      <dgm:prSet presAssocID="{09A6087A-10E0-4F9A-9175-E6D92773425D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E902E410-B06C-426F-88FD-6FC26D397A35}" srcId="{E22C7505-5356-403F-B2D7-1F0C345786C2}" destId="{09A6087A-10E0-4F9A-9175-E6D92773425D}" srcOrd="4" destOrd="0" parTransId="{2F519CF0-4325-4874-B062-031BE04A9F1C}" sibTransId="{AD435328-8EDE-47D6-A5BA-8F15FB51598D}"/>
    <dgm:cxn modelId="{A64BF915-0CD4-4835-BBDB-030365BE50AF}" type="presOf" srcId="{175D2706-E829-4D20-9196-A2128D22FB5A}" destId="{479DDB5B-B1AB-41F4-B4A9-0F991F6CA8F7}" srcOrd="0" destOrd="0" presId="urn:microsoft.com/office/officeart/2005/8/layout/pList1"/>
    <dgm:cxn modelId="{7F6E021D-EA29-4B6E-A9C4-B8E60798D4BB}" type="presOf" srcId="{D360DEC2-AE01-42F8-8147-EB53F232164F}" destId="{F54C6621-DEDD-4CE4-8DBC-8E846A97EEAB}" srcOrd="0" destOrd="0" presId="urn:microsoft.com/office/officeart/2005/8/layout/pList1"/>
    <dgm:cxn modelId="{1056C52F-42FE-4310-8069-9A501FCAAC6C}" type="presOf" srcId="{0076FEC0-1E01-4117-9881-E4A7FFAF1E7F}" destId="{F8114EE0-D761-4E60-923B-AC7C27337031}" srcOrd="0" destOrd="0" presId="urn:microsoft.com/office/officeart/2005/8/layout/pList1"/>
    <dgm:cxn modelId="{E83AF432-5C2E-48F0-98B3-041906740D34}" type="presOf" srcId="{2C11CFA0-7B98-4041-B6CC-2989D3CB0BB6}" destId="{A3007617-99DF-4146-BDC3-70A51772BAD6}" srcOrd="0" destOrd="0" presId="urn:microsoft.com/office/officeart/2005/8/layout/pList1"/>
    <dgm:cxn modelId="{8835663E-8415-4421-A08C-C682D3053E22}" type="presOf" srcId="{50414FAB-CCBE-48D9-9DD6-5AD29BC1A16F}" destId="{0BDD38F3-242D-4BEE-93DA-D4E673FC3CBC}" srcOrd="0" destOrd="0" presId="urn:microsoft.com/office/officeart/2005/8/layout/pList1"/>
    <dgm:cxn modelId="{403EB84A-A02E-44FA-B363-5CC8647E76B7}" type="presOf" srcId="{E22C7505-5356-403F-B2D7-1F0C345786C2}" destId="{30DD449B-6C2B-4BDD-BD69-B708CD3A42E8}" srcOrd="0" destOrd="0" presId="urn:microsoft.com/office/officeart/2005/8/layout/pList1"/>
    <dgm:cxn modelId="{F6F34584-4F0F-49BC-B4CF-A543F28450F1}" srcId="{E22C7505-5356-403F-B2D7-1F0C345786C2}" destId="{2C11CFA0-7B98-4041-B6CC-2989D3CB0BB6}" srcOrd="0" destOrd="0" parTransId="{8215BACF-4CA5-4E6A-A174-99318739F504}" sibTransId="{D360DEC2-AE01-42F8-8147-EB53F232164F}"/>
    <dgm:cxn modelId="{2F438498-79BC-4284-89AE-A1534AF184B8}" type="presOf" srcId="{AA35CFE1-7471-4E68-8AB9-0DF16883B223}" destId="{13D770BF-6354-4A95-B32F-7E4E28BEC870}" srcOrd="0" destOrd="0" presId="urn:microsoft.com/office/officeart/2005/8/layout/pList1"/>
    <dgm:cxn modelId="{7812EE9F-A295-4AB1-AB87-083A646600B1}" srcId="{E22C7505-5356-403F-B2D7-1F0C345786C2}" destId="{5B5A759D-B1EC-4EAD-BA17-1F4C27DA245A}" srcOrd="3" destOrd="0" parTransId="{F807BBDD-CBDB-4CFB-8F64-1DD35A931D54}" sibTransId="{175D2706-E829-4D20-9196-A2128D22FB5A}"/>
    <dgm:cxn modelId="{9A2066B8-3C5E-4ED0-B61C-C076E225744F}" srcId="{E22C7505-5356-403F-B2D7-1F0C345786C2}" destId="{AA35CFE1-7471-4E68-8AB9-0DF16883B223}" srcOrd="2" destOrd="0" parTransId="{93014634-D7FB-40D8-A808-42E9A6491023}" sibTransId="{50414FAB-CCBE-48D9-9DD6-5AD29BC1A16F}"/>
    <dgm:cxn modelId="{080710C6-9E03-488F-A5CE-7597061E1347}" srcId="{E22C7505-5356-403F-B2D7-1F0C345786C2}" destId="{0076FEC0-1E01-4117-9881-E4A7FFAF1E7F}" srcOrd="1" destOrd="0" parTransId="{D5AB7699-9ADC-4EEE-9252-B62B3A42FEBF}" sibTransId="{BD848FFA-8F69-4AEF-8962-200B5BD1E329}"/>
    <dgm:cxn modelId="{912E70D3-8890-4184-B811-2106E6FEE0BC}" type="presOf" srcId="{5B5A759D-B1EC-4EAD-BA17-1F4C27DA245A}" destId="{78974EAF-18B9-45D5-8704-79D7FB712931}" srcOrd="0" destOrd="0" presId="urn:microsoft.com/office/officeart/2005/8/layout/pList1"/>
    <dgm:cxn modelId="{240704DE-C31C-4B32-9E60-2E7CB7BA0F38}" type="presOf" srcId="{09A6087A-10E0-4F9A-9175-E6D92773425D}" destId="{45260E22-077D-4AA0-9ABB-BF7D66FACB84}" srcOrd="0" destOrd="0" presId="urn:microsoft.com/office/officeart/2005/8/layout/pList1"/>
    <dgm:cxn modelId="{38479BEB-CBBB-4B81-8C12-81CC5CC6CF4C}" type="presOf" srcId="{BD848FFA-8F69-4AEF-8962-200B5BD1E329}" destId="{0A0A726B-B5FD-4655-8B2B-5D7B83D970ED}" srcOrd="0" destOrd="0" presId="urn:microsoft.com/office/officeart/2005/8/layout/pList1"/>
    <dgm:cxn modelId="{E6E01368-03E4-4091-98B5-B8EB78E5C898}" type="presParOf" srcId="{30DD449B-6C2B-4BDD-BD69-B708CD3A42E8}" destId="{2ACD5768-50CF-4ED6-AEE1-1D5DA3FE6719}" srcOrd="0" destOrd="0" presId="urn:microsoft.com/office/officeart/2005/8/layout/pList1"/>
    <dgm:cxn modelId="{7C9C548A-82D1-4213-AE6E-C9C2932821FF}" type="presParOf" srcId="{2ACD5768-50CF-4ED6-AEE1-1D5DA3FE6719}" destId="{1EC89780-1A5A-414A-9F1D-C9711CCECDAE}" srcOrd="0" destOrd="0" presId="urn:microsoft.com/office/officeart/2005/8/layout/pList1"/>
    <dgm:cxn modelId="{80F9B0F2-7C8C-4529-820B-B1EB92962236}" type="presParOf" srcId="{2ACD5768-50CF-4ED6-AEE1-1D5DA3FE6719}" destId="{A3007617-99DF-4146-BDC3-70A51772BAD6}" srcOrd="1" destOrd="0" presId="urn:microsoft.com/office/officeart/2005/8/layout/pList1"/>
    <dgm:cxn modelId="{E4C293FD-C14A-4984-9D4C-B4D20F381F50}" type="presParOf" srcId="{30DD449B-6C2B-4BDD-BD69-B708CD3A42E8}" destId="{F54C6621-DEDD-4CE4-8DBC-8E846A97EEAB}" srcOrd="1" destOrd="0" presId="urn:microsoft.com/office/officeart/2005/8/layout/pList1"/>
    <dgm:cxn modelId="{549923E2-3B25-47B9-8E5A-D22B17A7BC56}" type="presParOf" srcId="{30DD449B-6C2B-4BDD-BD69-B708CD3A42E8}" destId="{D65DFB17-21DD-4300-B58C-C63F7B044285}" srcOrd="2" destOrd="0" presId="urn:microsoft.com/office/officeart/2005/8/layout/pList1"/>
    <dgm:cxn modelId="{7758A35D-51BE-4015-8996-91D210C50081}" type="presParOf" srcId="{D65DFB17-21DD-4300-B58C-C63F7B044285}" destId="{33A44F9B-A897-4375-ADEF-BEE9A285F258}" srcOrd="0" destOrd="0" presId="urn:microsoft.com/office/officeart/2005/8/layout/pList1"/>
    <dgm:cxn modelId="{FCB865FA-9F1B-48DB-ABAE-B34786469CC7}" type="presParOf" srcId="{D65DFB17-21DD-4300-B58C-C63F7B044285}" destId="{F8114EE0-D761-4E60-923B-AC7C27337031}" srcOrd="1" destOrd="0" presId="urn:microsoft.com/office/officeart/2005/8/layout/pList1"/>
    <dgm:cxn modelId="{86ED8E94-63EA-475A-9EEC-918B8F83E54B}" type="presParOf" srcId="{30DD449B-6C2B-4BDD-BD69-B708CD3A42E8}" destId="{0A0A726B-B5FD-4655-8B2B-5D7B83D970ED}" srcOrd="3" destOrd="0" presId="urn:microsoft.com/office/officeart/2005/8/layout/pList1"/>
    <dgm:cxn modelId="{20897F19-EE1F-4C77-A8FB-E3619D579BFC}" type="presParOf" srcId="{30DD449B-6C2B-4BDD-BD69-B708CD3A42E8}" destId="{A39A6F8B-8BC1-470A-B743-EE31F60DBD9C}" srcOrd="4" destOrd="0" presId="urn:microsoft.com/office/officeart/2005/8/layout/pList1"/>
    <dgm:cxn modelId="{7091EA86-9013-475C-9A9E-55CB9142026A}" type="presParOf" srcId="{A39A6F8B-8BC1-470A-B743-EE31F60DBD9C}" destId="{17AD2DB7-EB51-4767-9882-0D7798E40FFA}" srcOrd="0" destOrd="0" presId="urn:microsoft.com/office/officeart/2005/8/layout/pList1"/>
    <dgm:cxn modelId="{D4DF8A9F-7CDF-4587-8627-4B4CF22166EF}" type="presParOf" srcId="{A39A6F8B-8BC1-470A-B743-EE31F60DBD9C}" destId="{13D770BF-6354-4A95-B32F-7E4E28BEC870}" srcOrd="1" destOrd="0" presId="urn:microsoft.com/office/officeart/2005/8/layout/pList1"/>
    <dgm:cxn modelId="{80BDD133-EB46-43D6-B197-F42B730D367A}" type="presParOf" srcId="{30DD449B-6C2B-4BDD-BD69-B708CD3A42E8}" destId="{0BDD38F3-242D-4BEE-93DA-D4E673FC3CBC}" srcOrd="5" destOrd="0" presId="urn:microsoft.com/office/officeart/2005/8/layout/pList1"/>
    <dgm:cxn modelId="{AE209B4C-5AD0-429A-BB68-C33CEF7A0318}" type="presParOf" srcId="{30DD449B-6C2B-4BDD-BD69-B708CD3A42E8}" destId="{E3637F60-9D24-4BA5-9788-5A4CA529682B}" srcOrd="6" destOrd="0" presId="urn:microsoft.com/office/officeart/2005/8/layout/pList1"/>
    <dgm:cxn modelId="{8FCF8853-8AE4-478A-84D8-CCA1423CC8DC}" type="presParOf" srcId="{E3637F60-9D24-4BA5-9788-5A4CA529682B}" destId="{1361F4C9-A703-4713-A23B-381564C07161}" srcOrd="0" destOrd="0" presId="urn:microsoft.com/office/officeart/2005/8/layout/pList1"/>
    <dgm:cxn modelId="{B6DC34D7-869A-4C44-AA15-13BA8E034A06}" type="presParOf" srcId="{E3637F60-9D24-4BA5-9788-5A4CA529682B}" destId="{78974EAF-18B9-45D5-8704-79D7FB712931}" srcOrd="1" destOrd="0" presId="urn:microsoft.com/office/officeart/2005/8/layout/pList1"/>
    <dgm:cxn modelId="{4E2430A4-49CA-4418-BBB3-DD5DDC76BC1A}" type="presParOf" srcId="{30DD449B-6C2B-4BDD-BD69-B708CD3A42E8}" destId="{479DDB5B-B1AB-41F4-B4A9-0F991F6CA8F7}" srcOrd="7" destOrd="0" presId="urn:microsoft.com/office/officeart/2005/8/layout/pList1"/>
    <dgm:cxn modelId="{0EF22426-6AAA-4CC2-86AB-5AF4E5A69EEF}" type="presParOf" srcId="{30DD449B-6C2B-4BDD-BD69-B708CD3A42E8}" destId="{30423EE4-4407-4C7F-9B20-DB3958D250FA}" srcOrd="8" destOrd="0" presId="urn:microsoft.com/office/officeart/2005/8/layout/pList1"/>
    <dgm:cxn modelId="{B531F9D0-6ED5-43B5-B708-A80B0A6A8649}" type="presParOf" srcId="{30423EE4-4407-4C7F-9B20-DB3958D250FA}" destId="{ED8086B7-C2B7-4132-863A-34AB1AE3CC64}" srcOrd="0" destOrd="0" presId="urn:microsoft.com/office/officeart/2005/8/layout/pList1"/>
    <dgm:cxn modelId="{C3EA9470-753F-461F-BA98-152971247D0C}" type="presParOf" srcId="{30423EE4-4407-4C7F-9B20-DB3958D250FA}" destId="{45260E22-077D-4AA0-9ABB-BF7D66FACB8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DD00EB-A563-4FA6-A413-4BF07A9D80C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930B8-8DF5-4898-8B9F-DCCD06ECBF1A}">
      <dgm:prSet phldrT="[Texto]"/>
      <dgm:spPr/>
      <dgm:t>
        <a:bodyPr/>
        <a:lstStyle/>
        <a:p>
          <a:r>
            <a:rPr lang="en-US" dirty="0"/>
            <a:t>Passport</a:t>
          </a:r>
        </a:p>
      </dgm:t>
    </dgm:pt>
    <dgm:pt modelId="{1C2C5DFA-76C6-452E-819D-84B10EAED823}" type="parTrans" cxnId="{1451D5E2-95E3-4C85-9C79-7FE1E260464B}">
      <dgm:prSet/>
      <dgm:spPr/>
      <dgm:t>
        <a:bodyPr/>
        <a:lstStyle/>
        <a:p>
          <a:endParaRPr lang="en-US"/>
        </a:p>
      </dgm:t>
    </dgm:pt>
    <dgm:pt modelId="{AB9CB73B-E620-402D-97AF-F4D556B3863C}" type="sibTrans" cxnId="{1451D5E2-95E3-4C85-9C79-7FE1E260464B}">
      <dgm:prSet/>
      <dgm:spPr/>
      <dgm:t>
        <a:bodyPr/>
        <a:lstStyle/>
        <a:p>
          <a:endParaRPr lang="en-US"/>
        </a:p>
      </dgm:t>
    </dgm:pt>
    <dgm:pt modelId="{99CAC0E9-A870-4DEE-841E-ABCCEF84021B}">
      <dgm:prSet phldrT="[Texto]"/>
      <dgm:spPr/>
      <dgm:t>
        <a:bodyPr/>
        <a:lstStyle/>
        <a:p>
          <a:r>
            <a:rPr lang="en-US" dirty="0"/>
            <a:t>Pat down</a:t>
          </a:r>
        </a:p>
      </dgm:t>
    </dgm:pt>
    <dgm:pt modelId="{12D16D7C-AAD9-439B-BB82-57648820E541}" type="parTrans" cxnId="{2AC2991E-B87A-4023-A4E4-2892185197A1}">
      <dgm:prSet/>
      <dgm:spPr/>
      <dgm:t>
        <a:bodyPr/>
        <a:lstStyle/>
        <a:p>
          <a:endParaRPr lang="en-US"/>
        </a:p>
      </dgm:t>
    </dgm:pt>
    <dgm:pt modelId="{B72B8174-C3FA-4E84-BD3B-C0AFCD34E8DC}" type="sibTrans" cxnId="{2AC2991E-B87A-4023-A4E4-2892185197A1}">
      <dgm:prSet/>
      <dgm:spPr/>
      <dgm:t>
        <a:bodyPr/>
        <a:lstStyle/>
        <a:p>
          <a:endParaRPr lang="en-US"/>
        </a:p>
      </dgm:t>
    </dgm:pt>
    <dgm:pt modelId="{269941ED-D8AD-4828-B665-E9CFEF2B92F1}">
      <dgm:prSet phldrT="[Texto]"/>
      <dgm:spPr/>
      <dgm:t>
        <a:bodyPr/>
        <a:lstStyle/>
        <a:p>
          <a:r>
            <a:rPr lang="en-US" dirty="0"/>
            <a:t>Pilot</a:t>
          </a:r>
        </a:p>
      </dgm:t>
    </dgm:pt>
    <dgm:pt modelId="{BDF05259-3BCA-4ACE-8E0D-CCED61685EF3}" type="parTrans" cxnId="{14CD44AA-83AA-43B7-80CB-BB8399044B65}">
      <dgm:prSet/>
      <dgm:spPr/>
      <dgm:t>
        <a:bodyPr/>
        <a:lstStyle/>
        <a:p>
          <a:endParaRPr lang="en-US"/>
        </a:p>
      </dgm:t>
    </dgm:pt>
    <dgm:pt modelId="{48169927-9A89-4CB7-890C-15F876939E0E}" type="sibTrans" cxnId="{14CD44AA-83AA-43B7-80CB-BB8399044B65}">
      <dgm:prSet/>
      <dgm:spPr/>
      <dgm:t>
        <a:bodyPr/>
        <a:lstStyle/>
        <a:p>
          <a:endParaRPr lang="en-US"/>
        </a:p>
      </dgm:t>
    </dgm:pt>
    <dgm:pt modelId="{9BBD00A8-FF7E-4BFF-9B1C-50509165DD02}">
      <dgm:prSet phldrT="[Texto]"/>
      <dgm:spPr/>
      <dgm:t>
        <a:bodyPr/>
        <a:lstStyle/>
        <a:p>
          <a:r>
            <a:rPr lang="en-US" dirty="0"/>
            <a:t>Flight attendant</a:t>
          </a:r>
        </a:p>
      </dgm:t>
    </dgm:pt>
    <dgm:pt modelId="{F13C28DA-0174-400B-B220-A5BB8DD6307D}" type="parTrans" cxnId="{29939D45-4581-486A-868A-BD0118D3E8B6}">
      <dgm:prSet/>
      <dgm:spPr/>
      <dgm:t>
        <a:bodyPr/>
        <a:lstStyle/>
        <a:p>
          <a:endParaRPr lang="en-US"/>
        </a:p>
      </dgm:t>
    </dgm:pt>
    <dgm:pt modelId="{A1C3A71D-7B06-4EAE-84FE-CDCCCF02C9EC}" type="sibTrans" cxnId="{29939D45-4581-486A-868A-BD0118D3E8B6}">
      <dgm:prSet/>
      <dgm:spPr/>
      <dgm:t>
        <a:bodyPr/>
        <a:lstStyle/>
        <a:p>
          <a:endParaRPr lang="en-US"/>
        </a:p>
      </dgm:t>
    </dgm:pt>
    <dgm:pt modelId="{BE81BC78-D4A4-4F1E-BE96-158101FDE503}">
      <dgm:prSet/>
      <dgm:spPr/>
      <dgm:t>
        <a:bodyPr/>
        <a:lstStyle/>
        <a:p>
          <a:r>
            <a:rPr lang="en-US" dirty="0"/>
            <a:t>Boarding pass</a:t>
          </a:r>
        </a:p>
      </dgm:t>
    </dgm:pt>
    <dgm:pt modelId="{DF58AC19-BAFD-4C19-9FD4-432F533B1912}" type="parTrans" cxnId="{2312059F-36B4-4135-AB3A-5D0B403ED05D}">
      <dgm:prSet/>
      <dgm:spPr/>
      <dgm:t>
        <a:bodyPr/>
        <a:lstStyle/>
        <a:p>
          <a:endParaRPr lang="en-US"/>
        </a:p>
      </dgm:t>
    </dgm:pt>
    <dgm:pt modelId="{C2442B60-37C0-412C-A435-B7D58C6CE80B}" type="sibTrans" cxnId="{2312059F-36B4-4135-AB3A-5D0B403ED05D}">
      <dgm:prSet/>
      <dgm:spPr/>
      <dgm:t>
        <a:bodyPr/>
        <a:lstStyle/>
        <a:p>
          <a:endParaRPr lang="en-US"/>
        </a:p>
      </dgm:t>
    </dgm:pt>
    <dgm:pt modelId="{BFE3A664-4A29-42BA-8B42-E17F79DD5C07}" type="pres">
      <dgm:prSet presAssocID="{13DD00EB-A563-4FA6-A413-4BF07A9D80C7}" presName="Name0" presStyleCnt="0">
        <dgm:presLayoutVars>
          <dgm:dir/>
          <dgm:resizeHandles val="exact"/>
        </dgm:presLayoutVars>
      </dgm:prSet>
      <dgm:spPr/>
    </dgm:pt>
    <dgm:pt modelId="{32757D85-376D-4AFC-B456-FCCC37D7248C}" type="pres">
      <dgm:prSet presAssocID="{F9F930B8-8DF5-4898-8B9F-DCCD06ECBF1A}" presName="compNode" presStyleCnt="0"/>
      <dgm:spPr/>
    </dgm:pt>
    <dgm:pt modelId="{7B2D71B7-7993-4836-ACBD-B06787D70E05}" type="pres">
      <dgm:prSet presAssocID="{F9F930B8-8DF5-4898-8B9F-DCCD06ECBF1A}" presName="pict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 t="-34000" b="-34000"/>
          </a:stretch>
        </a:blipFill>
      </dgm:spPr>
    </dgm:pt>
    <dgm:pt modelId="{495F1377-B633-4138-AEEA-1903B43381ED}" type="pres">
      <dgm:prSet presAssocID="{F9F930B8-8DF5-4898-8B9F-DCCD06ECBF1A}" presName="textRect" presStyleLbl="revTx" presStyleIdx="0" presStyleCnt="5">
        <dgm:presLayoutVars>
          <dgm:bulletEnabled val="1"/>
        </dgm:presLayoutVars>
      </dgm:prSet>
      <dgm:spPr/>
    </dgm:pt>
    <dgm:pt modelId="{089188A4-30A4-41A8-BBDC-3EA889D760F3}" type="pres">
      <dgm:prSet presAssocID="{AB9CB73B-E620-402D-97AF-F4D556B3863C}" presName="sibTrans" presStyleLbl="sibTrans2D1" presStyleIdx="0" presStyleCnt="0"/>
      <dgm:spPr/>
    </dgm:pt>
    <dgm:pt modelId="{602294B2-DF2F-4399-B1E6-BDBCDC776F4B}" type="pres">
      <dgm:prSet presAssocID="{BE81BC78-D4A4-4F1E-BE96-158101FDE503}" presName="compNode" presStyleCnt="0"/>
      <dgm:spPr/>
    </dgm:pt>
    <dgm:pt modelId="{37A35B26-BA61-4C0A-8C87-E3995F421C96}" type="pres">
      <dgm:prSet presAssocID="{BE81BC78-D4A4-4F1E-BE96-158101FDE503}" presName="pict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 l="-38000" r="-38000"/>
          </a:stretch>
        </a:blipFill>
      </dgm:spPr>
    </dgm:pt>
    <dgm:pt modelId="{4365801D-BC3E-41AD-85DC-C53A69B8EE05}" type="pres">
      <dgm:prSet presAssocID="{BE81BC78-D4A4-4F1E-BE96-158101FDE503}" presName="textRect" presStyleLbl="revTx" presStyleIdx="1" presStyleCnt="5">
        <dgm:presLayoutVars>
          <dgm:bulletEnabled val="1"/>
        </dgm:presLayoutVars>
      </dgm:prSet>
      <dgm:spPr/>
    </dgm:pt>
    <dgm:pt modelId="{EA7C7251-10CC-4AC5-B205-27A5AAF66F19}" type="pres">
      <dgm:prSet presAssocID="{C2442B60-37C0-412C-A435-B7D58C6CE80B}" presName="sibTrans" presStyleLbl="sibTrans2D1" presStyleIdx="0" presStyleCnt="0"/>
      <dgm:spPr/>
    </dgm:pt>
    <dgm:pt modelId="{0E80BAE7-19CD-4A88-8CE1-7A8D4348A143}" type="pres">
      <dgm:prSet presAssocID="{99CAC0E9-A870-4DEE-841E-ABCCEF84021B}" presName="compNode" presStyleCnt="0"/>
      <dgm:spPr/>
    </dgm:pt>
    <dgm:pt modelId="{8A5FA78A-2620-4D99-8FCA-749C4E6056EA}" type="pres">
      <dgm:prSet presAssocID="{99CAC0E9-A870-4DEE-841E-ABCCEF84021B}" presName="pictRect" presStyleLbl="node1" presStyleIdx="2" presStyleCnt="5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</dgm:pt>
    <dgm:pt modelId="{E7B5E805-EBB4-4EC4-9A80-756A199CD834}" type="pres">
      <dgm:prSet presAssocID="{99CAC0E9-A870-4DEE-841E-ABCCEF84021B}" presName="textRect" presStyleLbl="revTx" presStyleIdx="2" presStyleCnt="5">
        <dgm:presLayoutVars>
          <dgm:bulletEnabled val="1"/>
        </dgm:presLayoutVars>
      </dgm:prSet>
      <dgm:spPr/>
    </dgm:pt>
    <dgm:pt modelId="{8A2DEDE4-4AE9-489A-AB69-0618D1215470}" type="pres">
      <dgm:prSet presAssocID="{B72B8174-C3FA-4E84-BD3B-C0AFCD34E8DC}" presName="sibTrans" presStyleLbl="sibTrans2D1" presStyleIdx="0" presStyleCnt="0"/>
      <dgm:spPr/>
    </dgm:pt>
    <dgm:pt modelId="{772DCF06-A6B3-4FFA-B568-2CD6AC8F39A0}" type="pres">
      <dgm:prSet presAssocID="{269941ED-D8AD-4828-B665-E9CFEF2B92F1}" presName="compNode" presStyleCnt="0"/>
      <dgm:spPr/>
    </dgm:pt>
    <dgm:pt modelId="{1E4C2E06-5C4C-4078-BCBC-C4A0B80DC6F2}" type="pres">
      <dgm:prSet presAssocID="{269941ED-D8AD-4828-B665-E9CFEF2B92F1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8D327C2-6929-46D3-8B48-8527116BC72E}" type="pres">
      <dgm:prSet presAssocID="{269941ED-D8AD-4828-B665-E9CFEF2B92F1}" presName="textRect" presStyleLbl="revTx" presStyleIdx="3" presStyleCnt="5">
        <dgm:presLayoutVars>
          <dgm:bulletEnabled val="1"/>
        </dgm:presLayoutVars>
      </dgm:prSet>
      <dgm:spPr/>
    </dgm:pt>
    <dgm:pt modelId="{17DD019A-A6F7-49F1-98B3-1FD69F23710A}" type="pres">
      <dgm:prSet presAssocID="{48169927-9A89-4CB7-890C-15F876939E0E}" presName="sibTrans" presStyleLbl="sibTrans2D1" presStyleIdx="0" presStyleCnt="0"/>
      <dgm:spPr/>
    </dgm:pt>
    <dgm:pt modelId="{0C1BF801-C242-405D-B95F-21AF2DCF2B53}" type="pres">
      <dgm:prSet presAssocID="{9BBD00A8-FF7E-4BFF-9B1C-50509165DD02}" presName="compNode" presStyleCnt="0"/>
      <dgm:spPr/>
    </dgm:pt>
    <dgm:pt modelId="{1F865E5D-A524-4A75-9201-03F29F9FE083}" type="pres">
      <dgm:prSet presAssocID="{9BBD00A8-FF7E-4BFF-9B1C-50509165DD02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74C29AE-2A4B-46B9-A6E3-6FEF30D72B03}" type="pres">
      <dgm:prSet presAssocID="{9BBD00A8-FF7E-4BFF-9B1C-50509165DD02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F0219901-2E41-42B7-9239-4972287B653E}" type="presOf" srcId="{BE81BC78-D4A4-4F1E-BE96-158101FDE503}" destId="{4365801D-BC3E-41AD-85DC-C53A69B8EE05}" srcOrd="0" destOrd="0" presId="urn:microsoft.com/office/officeart/2005/8/layout/pList1"/>
    <dgm:cxn modelId="{2AC2991E-B87A-4023-A4E4-2892185197A1}" srcId="{13DD00EB-A563-4FA6-A413-4BF07A9D80C7}" destId="{99CAC0E9-A870-4DEE-841E-ABCCEF84021B}" srcOrd="2" destOrd="0" parTransId="{12D16D7C-AAD9-439B-BB82-57648820E541}" sibTransId="{B72B8174-C3FA-4E84-BD3B-C0AFCD34E8DC}"/>
    <dgm:cxn modelId="{29939D45-4581-486A-868A-BD0118D3E8B6}" srcId="{13DD00EB-A563-4FA6-A413-4BF07A9D80C7}" destId="{9BBD00A8-FF7E-4BFF-9B1C-50509165DD02}" srcOrd="4" destOrd="0" parTransId="{F13C28DA-0174-400B-B220-A5BB8DD6307D}" sibTransId="{A1C3A71D-7B06-4EAE-84FE-CDCCCF02C9EC}"/>
    <dgm:cxn modelId="{A249384D-A779-4D9B-AE3F-27394BBB2FC0}" type="presOf" srcId="{F9F930B8-8DF5-4898-8B9F-DCCD06ECBF1A}" destId="{495F1377-B633-4138-AEEA-1903B43381ED}" srcOrd="0" destOrd="0" presId="urn:microsoft.com/office/officeart/2005/8/layout/pList1"/>
    <dgm:cxn modelId="{26275F72-14A7-4194-8FC7-25504F26A7EA}" type="presOf" srcId="{99CAC0E9-A870-4DEE-841E-ABCCEF84021B}" destId="{E7B5E805-EBB4-4EC4-9A80-756A199CD834}" srcOrd="0" destOrd="0" presId="urn:microsoft.com/office/officeart/2005/8/layout/pList1"/>
    <dgm:cxn modelId="{2312059F-36B4-4135-AB3A-5D0B403ED05D}" srcId="{13DD00EB-A563-4FA6-A413-4BF07A9D80C7}" destId="{BE81BC78-D4A4-4F1E-BE96-158101FDE503}" srcOrd="1" destOrd="0" parTransId="{DF58AC19-BAFD-4C19-9FD4-432F533B1912}" sibTransId="{C2442B60-37C0-412C-A435-B7D58C6CE80B}"/>
    <dgm:cxn modelId="{14CD44AA-83AA-43B7-80CB-BB8399044B65}" srcId="{13DD00EB-A563-4FA6-A413-4BF07A9D80C7}" destId="{269941ED-D8AD-4828-B665-E9CFEF2B92F1}" srcOrd="3" destOrd="0" parTransId="{BDF05259-3BCA-4ACE-8E0D-CCED61685EF3}" sibTransId="{48169927-9A89-4CB7-890C-15F876939E0E}"/>
    <dgm:cxn modelId="{1632B9B0-F10A-48BE-A978-FBE79B58B6C1}" type="presOf" srcId="{13DD00EB-A563-4FA6-A413-4BF07A9D80C7}" destId="{BFE3A664-4A29-42BA-8B42-E17F79DD5C07}" srcOrd="0" destOrd="0" presId="urn:microsoft.com/office/officeart/2005/8/layout/pList1"/>
    <dgm:cxn modelId="{CFC6E0BE-0D98-420E-9389-ACE196864603}" type="presOf" srcId="{48169927-9A89-4CB7-890C-15F876939E0E}" destId="{17DD019A-A6F7-49F1-98B3-1FD69F23710A}" srcOrd="0" destOrd="0" presId="urn:microsoft.com/office/officeart/2005/8/layout/pList1"/>
    <dgm:cxn modelId="{E1459AC6-8C94-4918-A42C-A29943BD6F64}" type="presOf" srcId="{C2442B60-37C0-412C-A435-B7D58C6CE80B}" destId="{EA7C7251-10CC-4AC5-B205-27A5AAF66F19}" srcOrd="0" destOrd="0" presId="urn:microsoft.com/office/officeart/2005/8/layout/pList1"/>
    <dgm:cxn modelId="{6B4CE4C8-B036-4876-97AD-9E32F91526B2}" type="presOf" srcId="{B72B8174-C3FA-4E84-BD3B-C0AFCD34E8DC}" destId="{8A2DEDE4-4AE9-489A-AB69-0618D1215470}" srcOrd="0" destOrd="0" presId="urn:microsoft.com/office/officeart/2005/8/layout/pList1"/>
    <dgm:cxn modelId="{1E6CD0D7-1A6E-4117-AE5C-9222D457A48D}" type="presOf" srcId="{269941ED-D8AD-4828-B665-E9CFEF2B92F1}" destId="{B8D327C2-6929-46D3-8B48-8527116BC72E}" srcOrd="0" destOrd="0" presId="urn:microsoft.com/office/officeart/2005/8/layout/pList1"/>
    <dgm:cxn modelId="{DA281BDD-19B4-4060-AE1A-6282DFDF3468}" type="presOf" srcId="{AB9CB73B-E620-402D-97AF-F4D556B3863C}" destId="{089188A4-30A4-41A8-BBDC-3EA889D760F3}" srcOrd="0" destOrd="0" presId="urn:microsoft.com/office/officeart/2005/8/layout/pList1"/>
    <dgm:cxn modelId="{1451D5E2-95E3-4C85-9C79-7FE1E260464B}" srcId="{13DD00EB-A563-4FA6-A413-4BF07A9D80C7}" destId="{F9F930B8-8DF5-4898-8B9F-DCCD06ECBF1A}" srcOrd="0" destOrd="0" parTransId="{1C2C5DFA-76C6-452E-819D-84B10EAED823}" sibTransId="{AB9CB73B-E620-402D-97AF-F4D556B3863C}"/>
    <dgm:cxn modelId="{2B2001F1-3628-4C94-9901-17A6846F45CA}" type="presOf" srcId="{9BBD00A8-FF7E-4BFF-9B1C-50509165DD02}" destId="{C74C29AE-2A4B-46B9-A6E3-6FEF30D72B03}" srcOrd="0" destOrd="0" presId="urn:microsoft.com/office/officeart/2005/8/layout/pList1"/>
    <dgm:cxn modelId="{BC058366-AB4C-408D-A43C-4FA467E80E89}" type="presParOf" srcId="{BFE3A664-4A29-42BA-8B42-E17F79DD5C07}" destId="{32757D85-376D-4AFC-B456-FCCC37D7248C}" srcOrd="0" destOrd="0" presId="urn:microsoft.com/office/officeart/2005/8/layout/pList1"/>
    <dgm:cxn modelId="{9D1DA58D-4A5C-485E-9EF6-17805D36365A}" type="presParOf" srcId="{32757D85-376D-4AFC-B456-FCCC37D7248C}" destId="{7B2D71B7-7993-4836-ACBD-B06787D70E05}" srcOrd="0" destOrd="0" presId="urn:microsoft.com/office/officeart/2005/8/layout/pList1"/>
    <dgm:cxn modelId="{6336ED0F-35CA-430F-AB1E-27E2567E6A6E}" type="presParOf" srcId="{32757D85-376D-4AFC-B456-FCCC37D7248C}" destId="{495F1377-B633-4138-AEEA-1903B43381ED}" srcOrd="1" destOrd="0" presId="urn:microsoft.com/office/officeart/2005/8/layout/pList1"/>
    <dgm:cxn modelId="{7F908B0A-576E-49B9-829B-E380F5AFDB14}" type="presParOf" srcId="{BFE3A664-4A29-42BA-8B42-E17F79DD5C07}" destId="{089188A4-30A4-41A8-BBDC-3EA889D760F3}" srcOrd="1" destOrd="0" presId="urn:microsoft.com/office/officeart/2005/8/layout/pList1"/>
    <dgm:cxn modelId="{08319F81-D92B-4249-9199-CBF79F0A22C8}" type="presParOf" srcId="{BFE3A664-4A29-42BA-8B42-E17F79DD5C07}" destId="{602294B2-DF2F-4399-B1E6-BDBCDC776F4B}" srcOrd="2" destOrd="0" presId="urn:microsoft.com/office/officeart/2005/8/layout/pList1"/>
    <dgm:cxn modelId="{6C4DA437-5748-4E7E-9D63-B9518926E800}" type="presParOf" srcId="{602294B2-DF2F-4399-B1E6-BDBCDC776F4B}" destId="{37A35B26-BA61-4C0A-8C87-E3995F421C96}" srcOrd="0" destOrd="0" presId="urn:microsoft.com/office/officeart/2005/8/layout/pList1"/>
    <dgm:cxn modelId="{DD7E0700-A944-4693-B6DE-527BF62C3452}" type="presParOf" srcId="{602294B2-DF2F-4399-B1E6-BDBCDC776F4B}" destId="{4365801D-BC3E-41AD-85DC-C53A69B8EE05}" srcOrd="1" destOrd="0" presId="urn:microsoft.com/office/officeart/2005/8/layout/pList1"/>
    <dgm:cxn modelId="{F978439E-BDE7-41AD-8A61-B0BC2DD49519}" type="presParOf" srcId="{BFE3A664-4A29-42BA-8B42-E17F79DD5C07}" destId="{EA7C7251-10CC-4AC5-B205-27A5AAF66F19}" srcOrd="3" destOrd="0" presId="urn:microsoft.com/office/officeart/2005/8/layout/pList1"/>
    <dgm:cxn modelId="{9C662C7F-67B9-41D7-B235-4BC127CEC9C1}" type="presParOf" srcId="{BFE3A664-4A29-42BA-8B42-E17F79DD5C07}" destId="{0E80BAE7-19CD-4A88-8CE1-7A8D4348A143}" srcOrd="4" destOrd="0" presId="urn:microsoft.com/office/officeart/2005/8/layout/pList1"/>
    <dgm:cxn modelId="{94E39A0B-5A96-432E-9647-D6810206DFF6}" type="presParOf" srcId="{0E80BAE7-19CD-4A88-8CE1-7A8D4348A143}" destId="{8A5FA78A-2620-4D99-8FCA-749C4E6056EA}" srcOrd="0" destOrd="0" presId="urn:microsoft.com/office/officeart/2005/8/layout/pList1"/>
    <dgm:cxn modelId="{A6DE3E71-77C0-498B-AA91-8A4CE20509AD}" type="presParOf" srcId="{0E80BAE7-19CD-4A88-8CE1-7A8D4348A143}" destId="{E7B5E805-EBB4-4EC4-9A80-756A199CD834}" srcOrd="1" destOrd="0" presId="urn:microsoft.com/office/officeart/2005/8/layout/pList1"/>
    <dgm:cxn modelId="{61C06F30-9E83-4DA0-9DF0-6829C3A71427}" type="presParOf" srcId="{BFE3A664-4A29-42BA-8B42-E17F79DD5C07}" destId="{8A2DEDE4-4AE9-489A-AB69-0618D1215470}" srcOrd="5" destOrd="0" presId="urn:microsoft.com/office/officeart/2005/8/layout/pList1"/>
    <dgm:cxn modelId="{486CE0F0-C527-4C1A-9F91-182783408F6C}" type="presParOf" srcId="{BFE3A664-4A29-42BA-8B42-E17F79DD5C07}" destId="{772DCF06-A6B3-4FFA-B568-2CD6AC8F39A0}" srcOrd="6" destOrd="0" presId="urn:microsoft.com/office/officeart/2005/8/layout/pList1"/>
    <dgm:cxn modelId="{8BA72D9A-C21A-41F9-AA29-92AAC353429D}" type="presParOf" srcId="{772DCF06-A6B3-4FFA-B568-2CD6AC8F39A0}" destId="{1E4C2E06-5C4C-4078-BCBC-C4A0B80DC6F2}" srcOrd="0" destOrd="0" presId="urn:microsoft.com/office/officeart/2005/8/layout/pList1"/>
    <dgm:cxn modelId="{4519AD35-FCC2-4633-A80D-E95C6F647D26}" type="presParOf" srcId="{772DCF06-A6B3-4FFA-B568-2CD6AC8F39A0}" destId="{B8D327C2-6929-46D3-8B48-8527116BC72E}" srcOrd="1" destOrd="0" presId="urn:microsoft.com/office/officeart/2005/8/layout/pList1"/>
    <dgm:cxn modelId="{ECA3FEE4-FB3F-49DC-8EF0-B25BD9747E06}" type="presParOf" srcId="{BFE3A664-4A29-42BA-8B42-E17F79DD5C07}" destId="{17DD019A-A6F7-49F1-98B3-1FD69F23710A}" srcOrd="7" destOrd="0" presId="urn:microsoft.com/office/officeart/2005/8/layout/pList1"/>
    <dgm:cxn modelId="{9CC69282-C4C2-44ED-92E7-2FAA4A7B7A49}" type="presParOf" srcId="{BFE3A664-4A29-42BA-8B42-E17F79DD5C07}" destId="{0C1BF801-C242-405D-B95F-21AF2DCF2B53}" srcOrd="8" destOrd="0" presId="urn:microsoft.com/office/officeart/2005/8/layout/pList1"/>
    <dgm:cxn modelId="{C7CA0EF4-5DDC-426D-B703-38AFC709F1E4}" type="presParOf" srcId="{0C1BF801-C242-405D-B95F-21AF2DCF2B53}" destId="{1F865E5D-A524-4A75-9201-03F29F9FE083}" srcOrd="0" destOrd="0" presId="urn:microsoft.com/office/officeart/2005/8/layout/pList1"/>
    <dgm:cxn modelId="{B8F706BD-063F-4B7B-8AD6-A99DE0843B16}" type="presParOf" srcId="{0C1BF801-C242-405D-B95F-21AF2DCF2B53}" destId="{C74C29AE-2A4B-46B9-A6E3-6FEF30D72B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D00EB-A563-4FA6-A413-4BF07A9D80C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930B8-8DF5-4898-8B9F-DCCD06ECBF1A}">
      <dgm:prSet phldrT="[Texto]"/>
      <dgm:spPr/>
      <dgm:t>
        <a:bodyPr/>
        <a:lstStyle/>
        <a:p>
          <a:r>
            <a:rPr lang="en-US" dirty="0"/>
            <a:t>Check-in</a:t>
          </a:r>
        </a:p>
      </dgm:t>
    </dgm:pt>
    <dgm:pt modelId="{1C2C5DFA-76C6-452E-819D-84B10EAED823}" type="parTrans" cxnId="{1451D5E2-95E3-4C85-9C79-7FE1E260464B}">
      <dgm:prSet/>
      <dgm:spPr/>
      <dgm:t>
        <a:bodyPr/>
        <a:lstStyle/>
        <a:p>
          <a:endParaRPr lang="en-US"/>
        </a:p>
      </dgm:t>
    </dgm:pt>
    <dgm:pt modelId="{AB9CB73B-E620-402D-97AF-F4D556B3863C}" type="sibTrans" cxnId="{1451D5E2-95E3-4C85-9C79-7FE1E260464B}">
      <dgm:prSet/>
      <dgm:spPr/>
      <dgm:t>
        <a:bodyPr/>
        <a:lstStyle/>
        <a:p>
          <a:endParaRPr lang="en-US"/>
        </a:p>
      </dgm:t>
    </dgm:pt>
    <dgm:pt modelId="{99CAC0E9-A870-4DEE-841E-ABCCEF84021B}">
      <dgm:prSet phldrT="[Texto]"/>
      <dgm:spPr/>
      <dgm:t>
        <a:bodyPr/>
        <a:lstStyle/>
        <a:p>
          <a:r>
            <a:rPr lang="en-US" dirty="0"/>
            <a:t>Landing</a:t>
          </a:r>
        </a:p>
      </dgm:t>
    </dgm:pt>
    <dgm:pt modelId="{12D16D7C-AAD9-439B-BB82-57648820E541}" type="parTrans" cxnId="{2AC2991E-B87A-4023-A4E4-2892185197A1}">
      <dgm:prSet/>
      <dgm:spPr/>
      <dgm:t>
        <a:bodyPr/>
        <a:lstStyle/>
        <a:p>
          <a:endParaRPr lang="en-US"/>
        </a:p>
      </dgm:t>
    </dgm:pt>
    <dgm:pt modelId="{B72B8174-C3FA-4E84-BD3B-C0AFCD34E8DC}" type="sibTrans" cxnId="{2AC2991E-B87A-4023-A4E4-2892185197A1}">
      <dgm:prSet/>
      <dgm:spPr/>
      <dgm:t>
        <a:bodyPr/>
        <a:lstStyle/>
        <a:p>
          <a:endParaRPr lang="en-US"/>
        </a:p>
      </dgm:t>
    </dgm:pt>
    <dgm:pt modelId="{269941ED-D8AD-4828-B665-E9CFEF2B92F1}">
      <dgm:prSet phldrT="[Texto]"/>
      <dgm:spPr/>
      <dgm:t>
        <a:bodyPr/>
        <a:lstStyle/>
        <a:p>
          <a:r>
            <a:rPr lang="en-US" dirty="0"/>
            <a:t>Take off</a:t>
          </a:r>
        </a:p>
      </dgm:t>
    </dgm:pt>
    <dgm:pt modelId="{BDF05259-3BCA-4ACE-8E0D-CCED61685EF3}" type="parTrans" cxnId="{14CD44AA-83AA-43B7-80CB-BB8399044B65}">
      <dgm:prSet/>
      <dgm:spPr/>
      <dgm:t>
        <a:bodyPr/>
        <a:lstStyle/>
        <a:p>
          <a:endParaRPr lang="en-US"/>
        </a:p>
      </dgm:t>
    </dgm:pt>
    <dgm:pt modelId="{48169927-9A89-4CB7-890C-15F876939E0E}" type="sibTrans" cxnId="{14CD44AA-83AA-43B7-80CB-BB8399044B65}">
      <dgm:prSet/>
      <dgm:spPr/>
      <dgm:t>
        <a:bodyPr/>
        <a:lstStyle/>
        <a:p>
          <a:endParaRPr lang="en-US"/>
        </a:p>
      </dgm:t>
    </dgm:pt>
    <dgm:pt modelId="{9BBD00A8-FF7E-4BFF-9B1C-50509165DD02}">
      <dgm:prSet phldrT="[Texto]"/>
      <dgm:spPr/>
      <dgm:t>
        <a:bodyPr/>
        <a:lstStyle/>
        <a:p>
          <a:r>
            <a:rPr lang="en-US" dirty="0"/>
            <a:t>Budget</a:t>
          </a:r>
        </a:p>
      </dgm:t>
    </dgm:pt>
    <dgm:pt modelId="{F13C28DA-0174-400B-B220-A5BB8DD6307D}" type="parTrans" cxnId="{29939D45-4581-486A-868A-BD0118D3E8B6}">
      <dgm:prSet/>
      <dgm:spPr/>
      <dgm:t>
        <a:bodyPr/>
        <a:lstStyle/>
        <a:p>
          <a:endParaRPr lang="en-US"/>
        </a:p>
      </dgm:t>
    </dgm:pt>
    <dgm:pt modelId="{A1C3A71D-7B06-4EAE-84FE-CDCCCF02C9EC}" type="sibTrans" cxnId="{29939D45-4581-486A-868A-BD0118D3E8B6}">
      <dgm:prSet/>
      <dgm:spPr/>
      <dgm:t>
        <a:bodyPr/>
        <a:lstStyle/>
        <a:p>
          <a:endParaRPr lang="en-US"/>
        </a:p>
      </dgm:t>
    </dgm:pt>
    <dgm:pt modelId="{BE81BC78-D4A4-4F1E-BE96-158101FDE503}">
      <dgm:prSet/>
      <dgm:spPr/>
      <dgm:t>
        <a:bodyPr/>
        <a:lstStyle/>
        <a:p>
          <a:r>
            <a:rPr lang="en-US" dirty="0"/>
            <a:t>Transfer</a:t>
          </a:r>
        </a:p>
      </dgm:t>
    </dgm:pt>
    <dgm:pt modelId="{DF58AC19-BAFD-4C19-9FD4-432F533B1912}" type="parTrans" cxnId="{2312059F-36B4-4135-AB3A-5D0B403ED05D}">
      <dgm:prSet/>
      <dgm:spPr/>
      <dgm:t>
        <a:bodyPr/>
        <a:lstStyle/>
        <a:p>
          <a:endParaRPr lang="en-US"/>
        </a:p>
      </dgm:t>
    </dgm:pt>
    <dgm:pt modelId="{C2442B60-37C0-412C-A435-B7D58C6CE80B}" type="sibTrans" cxnId="{2312059F-36B4-4135-AB3A-5D0B403ED05D}">
      <dgm:prSet/>
      <dgm:spPr/>
      <dgm:t>
        <a:bodyPr/>
        <a:lstStyle/>
        <a:p>
          <a:endParaRPr lang="en-US"/>
        </a:p>
      </dgm:t>
    </dgm:pt>
    <dgm:pt modelId="{BFE3A664-4A29-42BA-8B42-E17F79DD5C07}" type="pres">
      <dgm:prSet presAssocID="{13DD00EB-A563-4FA6-A413-4BF07A9D80C7}" presName="Name0" presStyleCnt="0">
        <dgm:presLayoutVars>
          <dgm:dir/>
          <dgm:resizeHandles val="exact"/>
        </dgm:presLayoutVars>
      </dgm:prSet>
      <dgm:spPr/>
    </dgm:pt>
    <dgm:pt modelId="{32757D85-376D-4AFC-B456-FCCC37D7248C}" type="pres">
      <dgm:prSet presAssocID="{F9F930B8-8DF5-4898-8B9F-DCCD06ECBF1A}" presName="compNode" presStyleCnt="0"/>
      <dgm:spPr/>
    </dgm:pt>
    <dgm:pt modelId="{7B2D71B7-7993-4836-ACBD-B06787D70E05}" type="pres">
      <dgm:prSet presAssocID="{F9F930B8-8DF5-4898-8B9F-DCCD06ECBF1A}" presName="pict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495F1377-B633-4138-AEEA-1903B43381ED}" type="pres">
      <dgm:prSet presAssocID="{F9F930B8-8DF5-4898-8B9F-DCCD06ECBF1A}" presName="textRect" presStyleLbl="revTx" presStyleIdx="0" presStyleCnt="5">
        <dgm:presLayoutVars>
          <dgm:bulletEnabled val="1"/>
        </dgm:presLayoutVars>
      </dgm:prSet>
      <dgm:spPr/>
    </dgm:pt>
    <dgm:pt modelId="{089188A4-30A4-41A8-BBDC-3EA889D760F3}" type="pres">
      <dgm:prSet presAssocID="{AB9CB73B-E620-402D-97AF-F4D556B3863C}" presName="sibTrans" presStyleLbl="sibTrans2D1" presStyleIdx="0" presStyleCnt="0"/>
      <dgm:spPr/>
    </dgm:pt>
    <dgm:pt modelId="{602294B2-DF2F-4399-B1E6-BDBCDC776F4B}" type="pres">
      <dgm:prSet presAssocID="{BE81BC78-D4A4-4F1E-BE96-158101FDE503}" presName="compNode" presStyleCnt="0"/>
      <dgm:spPr/>
    </dgm:pt>
    <dgm:pt modelId="{37A35B26-BA61-4C0A-8C87-E3995F421C96}" type="pres">
      <dgm:prSet presAssocID="{BE81BC78-D4A4-4F1E-BE96-158101FDE503}" presName="pict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4365801D-BC3E-41AD-85DC-C53A69B8EE05}" type="pres">
      <dgm:prSet presAssocID="{BE81BC78-D4A4-4F1E-BE96-158101FDE503}" presName="textRect" presStyleLbl="revTx" presStyleIdx="1" presStyleCnt="5">
        <dgm:presLayoutVars>
          <dgm:bulletEnabled val="1"/>
        </dgm:presLayoutVars>
      </dgm:prSet>
      <dgm:spPr/>
    </dgm:pt>
    <dgm:pt modelId="{EA7C7251-10CC-4AC5-B205-27A5AAF66F19}" type="pres">
      <dgm:prSet presAssocID="{C2442B60-37C0-412C-A435-B7D58C6CE80B}" presName="sibTrans" presStyleLbl="sibTrans2D1" presStyleIdx="0" presStyleCnt="0"/>
      <dgm:spPr/>
    </dgm:pt>
    <dgm:pt modelId="{0E80BAE7-19CD-4A88-8CE1-7A8D4348A143}" type="pres">
      <dgm:prSet presAssocID="{99CAC0E9-A870-4DEE-841E-ABCCEF84021B}" presName="compNode" presStyleCnt="0"/>
      <dgm:spPr/>
    </dgm:pt>
    <dgm:pt modelId="{8A5FA78A-2620-4D99-8FCA-749C4E6056EA}" type="pres">
      <dgm:prSet presAssocID="{99CAC0E9-A870-4DEE-841E-ABCCEF84021B}" presName="pictRect" presStyleLbl="node1" presStyleIdx="2" presStyleCnt="5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E7B5E805-EBB4-4EC4-9A80-756A199CD834}" type="pres">
      <dgm:prSet presAssocID="{99CAC0E9-A870-4DEE-841E-ABCCEF84021B}" presName="textRect" presStyleLbl="revTx" presStyleIdx="2" presStyleCnt="5">
        <dgm:presLayoutVars>
          <dgm:bulletEnabled val="1"/>
        </dgm:presLayoutVars>
      </dgm:prSet>
      <dgm:spPr/>
    </dgm:pt>
    <dgm:pt modelId="{8A2DEDE4-4AE9-489A-AB69-0618D1215470}" type="pres">
      <dgm:prSet presAssocID="{B72B8174-C3FA-4E84-BD3B-C0AFCD34E8DC}" presName="sibTrans" presStyleLbl="sibTrans2D1" presStyleIdx="0" presStyleCnt="0"/>
      <dgm:spPr/>
    </dgm:pt>
    <dgm:pt modelId="{772DCF06-A6B3-4FFA-B568-2CD6AC8F39A0}" type="pres">
      <dgm:prSet presAssocID="{269941ED-D8AD-4828-B665-E9CFEF2B92F1}" presName="compNode" presStyleCnt="0"/>
      <dgm:spPr/>
    </dgm:pt>
    <dgm:pt modelId="{1E4C2E06-5C4C-4078-BCBC-C4A0B80DC6F2}" type="pres">
      <dgm:prSet presAssocID="{269941ED-D8AD-4828-B665-E9CFEF2B92F1}" presName="pictRect" presStyleLbl="node1" presStyleIdx="3" presStyleCnt="5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</dgm:pt>
    <dgm:pt modelId="{B8D327C2-6929-46D3-8B48-8527116BC72E}" type="pres">
      <dgm:prSet presAssocID="{269941ED-D8AD-4828-B665-E9CFEF2B92F1}" presName="textRect" presStyleLbl="revTx" presStyleIdx="3" presStyleCnt="5">
        <dgm:presLayoutVars>
          <dgm:bulletEnabled val="1"/>
        </dgm:presLayoutVars>
      </dgm:prSet>
      <dgm:spPr/>
    </dgm:pt>
    <dgm:pt modelId="{17DD019A-A6F7-49F1-98B3-1FD69F23710A}" type="pres">
      <dgm:prSet presAssocID="{48169927-9A89-4CB7-890C-15F876939E0E}" presName="sibTrans" presStyleLbl="sibTrans2D1" presStyleIdx="0" presStyleCnt="0"/>
      <dgm:spPr/>
    </dgm:pt>
    <dgm:pt modelId="{0C1BF801-C242-405D-B95F-21AF2DCF2B53}" type="pres">
      <dgm:prSet presAssocID="{9BBD00A8-FF7E-4BFF-9B1C-50509165DD02}" presName="compNode" presStyleCnt="0"/>
      <dgm:spPr/>
    </dgm:pt>
    <dgm:pt modelId="{1F865E5D-A524-4A75-9201-03F29F9FE083}" type="pres">
      <dgm:prSet presAssocID="{9BBD00A8-FF7E-4BFF-9B1C-50509165DD02}" presName="pictRect" presStyleLbl="node1" presStyleIdx="4" presStyleCnt="5"/>
      <dgm:spPr>
        <a:blipFill>
          <a:blip xmlns:r="http://schemas.openxmlformats.org/officeDocument/2006/relationships" r:embed="rId5"/>
          <a:srcRect/>
          <a:stretch>
            <a:fillRect t="-4000" b="-4000"/>
          </a:stretch>
        </a:blipFill>
      </dgm:spPr>
    </dgm:pt>
    <dgm:pt modelId="{C74C29AE-2A4B-46B9-A6E3-6FEF30D72B03}" type="pres">
      <dgm:prSet presAssocID="{9BBD00A8-FF7E-4BFF-9B1C-50509165DD02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F0219901-2E41-42B7-9239-4972287B653E}" type="presOf" srcId="{BE81BC78-D4A4-4F1E-BE96-158101FDE503}" destId="{4365801D-BC3E-41AD-85DC-C53A69B8EE05}" srcOrd="0" destOrd="0" presId="urn:microsoft.com/office/officeart/2005/8/layout/pList1"/>
    <dgm:cxn modelId="{2AC2991E-B87A-4023-A4E4-2892185197A1}" srcId="{13DD00EB-A563-4FA6-A413-4BF07A9D80C7}" destId="{99CAC0E9-A870-4DEE-841E-ABCCEF84021B}" srcOrd="2" destOrd="0" parTransId="{12D16D7C-AAD9-439B-BB82-57648820E541}" sibTransId="{B72B8174-C3FA-4E84-BD3B-C0AFCD34E8DC}"/>
    <dgm:cxn modelId="{29939D45-4581-486A-868A-BD0118D3E8B6}" srcId="{13DD00EB-A563-4FA6-A413-4BF07A9D80C7}" destId="{9BBD00A8-FF7E-4BFF-9B1C-50509165DD02}" srcOrd="4" destOrd="0" parTransId="{F13C28DA-0174-400B-B220-A5BB8DD6307D}" sibTransId="{A1C3A71D-7B06-4EAE-84FE-CDCCCF02C9EC}"/>
    <dgm:cxn modelId="{A249384D-A779-4D9B-AE3F-27394BBB2FC0}" type="presOf" srcId="{F9F930B8-8DF5-4898-8B9F-DCCD06ECBF1A}" destId="{495F1377-B633-4138-AEEA-1903B43381ED}" srcOrd="0" destOrd="0" presId="urn:microsoft.com/office/officeart/2005/8/layout/pList1"/>
    <dgm:cxn modelId="{26275F72-14A7-4194-8FC7-25504F26A7EA}" type="presOf" srcId="{99CAC0E9-A870-4DEE-841E-ABCCEF84021B}" destId="{E7B5E805-EBB4-4EC4-9A80-756A199CD834}" srcOrd="0" destOrd="0" presId="urn:microsoft.com/office/officeart/2005/8/layout/pList1"/>
    <dgm:cxn modelId="{2312059F-36B4-4135-AB3A-5D0B403ED05D}" srcId="{13DD00EB-A563-4FA6-A413-4BF07A9D80C7}" destId="{BE81BC78-D4A4-4F1E-BE96-158101FDE503}" srcOrd="1" destOrd="0" parTransId="{DF58AC19-BAFD-4C19-9FD4-432F533B1912}" sibTransId="{C2442B60-37C0-412C-A435-B7D58C6CE80B}"/>
    <dgm:cxn modelId="{14CD44AA-83AA-43B7-80CB-BB8399044B65}" srcId="{13DD00EB-A563-4FA6-A413-4BF07A9D80C7}" destId="{269941ED-D8AD-4828-B665-E9CFEF2B92F1}" srcOrd="3" destOrd="0" parTransId="{BDF05259-3BCA-4ACE-8E0D-CCED61685EF3}" sibTransId="{48169927-9A89-4CB7-890C-15F876939E0E}"/>
    <dgm:cxn modelId="{1632B9B0-F10A-48BE-A978-FBE79B58B6C1}" type="presOf" srcId="{13DD00EB-A563-4FA6-A413-4BF07A9D80C7}" destId="{BFE3A664-4A29-42BA-8B42-E17F79DD5C07}" srcOrd="0" destOrd="0" presId="urn:microsoft.com/office/officeart/2005/8/layout/pList1"/>
    <dgm:cxn modelId="{CFC6E0BE-0D98-420E-9389-ACE196864603}" type="presOf" srcId="{48169927-9A89-4CB7-890C-15F876939E0E}" destId="{17DD019A-A6F7-49F1-98B3-1FD69F23710A}" srcOrd="0" destOrd="0" presId="urn:microsoft.com/office/officeart/2005/8/layout/pList1"/>
    <dgm:cxn modelId="{E1459AC6-8C94-4918-A42C-A29943BD6F64}" type="presOf" srcId="{C2442B60-37C0-412C-A435-B7D58C6CE80B}" destId="{EA7C7251-10CC-4AC5-B205-27A5AAF66F19}" srcOrd="0" destOrd="0" presId="urn:microsoft.com/office/officeart/2005/8/layout/pList1"/>
    <dgm:cxn modelId="{6B4CE4C8-B036-4876-97AD-9E32F91526B2}" type="presOf" srcId="{B72B8174-C3FA-4E84-BD3B-C0AFCD34E8DC}" destId="{8A2DEDE4-4AE9-489A-AB69-0618D1215470}" srcOrd="0" destOrd="0" presId="urn:microsoft.com/office/officeart/2005/8/layout/pList1"/>
    <dgm:cxn modelId="{1E6CD0D7-1A6E-4117-AE5C-9222D457A48D}" type="presOf" srcId="{269941ED-D8AD-4828-B665-E9CFEF2B92F1}" destId="{B8D327C2-6929-46D3-8B48-8527116BC72E}" srcOrd="0" destOrd="0" presId="urn:microsoft.com/office/officeart/2005/8/layout/pList1"/>
    <dgm:cxn modelId="{DA281BDD-19B4-4060-AE1A-6282DFDF3468}" type="presOf" srcId="{AB9CB73B-E620-402D-97AF-F4D556B3863C}" destId="{089188A4-30A4-41A8-BBDC-3EA889D760F3}" srcOrd="0" destOrd="0" presId="urn:microsoft.com/office/officeart/2005/8/layout/pList1"/>
    <dgm:cxn modelId="{1451D5E2-95E3-4C85-9C79-7FE1E260464B}" srcId="{13DD00EB-A563-4FA6-A413-4BF07A9D80C7}" destId="{F9F930B8-8DF5-4898-8B9F-DCCD06ECBF1A}" srcOrd="0" destOrd="0" parTransId="{1C2C5DFA-76C6-452E-819D-84B10EAED823}" sibTransId="{AB9CB73B-E620-402D-97AF-F4D556B3863C}"/>
    <dgm:cxn modelId="{2B2001F1-3628-4C94-9901-17A6846F45CA}" type="presOf" srcId="{9BBD00A8-FF7E-4BFF-9B1C-50509165DD02}" destId="{C74C29AE-2A4B-46B9-A6E3-6FEF30D72B03}" srcOrd="0" destOrd="0" presId="urn:microsoft.com/office/officeart/2005/8/layout/pList1"/>
    <dgm:cxn modelId="{BC058366-AB4C-408D-A43C-4FA467E80E89}" type="presParOf" srcId="{BFE3A664-4A29-42BA-8B42-E17F79DD5C07}" destId="{32757D85-376D-4AFC-B456-FCCC37D7248C}" srcOrd="0" destOrd="0" presId="urn:microsoft.com/office/officeart/2005/8/layout/pList1"/>
    <dgm:cxn modelId="{9D1DA58D-4A5C-485E-9EF6-17805D36365A}" type="presParOf" srcId="{32757D85-376D-4AFC-B456-FCCC37D7248C}" destId="{7B2D71B7-7993-4836-ACBD-B06787D70E05}" srcOrd="0" destOrd="0" presId="urn:microsoft.com/office/officeart/2005/8/layout/pList1"/>
    <dgm:cxn modelId="{6336ED0F-35CA-430F-AB1E-27E2567E6A6E}" type="presParOf" srcId="{32757D85-376D-4AFC-B456-FCCC37D7248C}" destId="{495F1377-B633-4138-AEEA-1903B43381ED}" srcOrd="1" destOrd="0" presId="urn:microsoft.com/office/officeart/2005/8/layout/pList1"/>
    <dgm:cxn modelId="{7F908B0A-576E-49B9-829B-E380F5AFDB14}" type="presParOf" srcId="{BFE3A664-4A29-42BA-8B42-E17F79DD5C07}" destId="{089188A4-30A4-41A8-BBDC-3EA889D760F3}" srcOrd="1" destOrd="0" presId="urn:microsoft.com/office/officeart/2005/8/layout/pList1"/>
    <dgm:cxn modelId="{08319F81-D92B-4249-9199-CBF79F0A22C8}" type="presParOf" srcId="{BFE3A664-4A29-42BA-8B42-E17F79DD5C07}" destId="{602294B2-DF2F-4399-B1E6-BDBCDC776F4B}" srcOrd="2" destOrd="0" presId="urn:microsoft.com/office/officeart/2005/8/layout/pList1"/>
    <dgm:cxn modelId="{6C4DA437-5748-4E7E-9D63-B9518926E800}" type="presParOf" srcId="{602294B2-DF2F-4399-B1E6-BDBCDC776F4B}" destId="{37A35B26-BA61-4C0A-8C87-E3995F421C96}" srcOrd="0" destOrd="0" presId="urn:microsoft.com/office/officeart/2005/8/layout/pList1"/>
    <dgm:cxn modelId="{DD7E0700-A944-4693-B6DE-527BF62C3452}" type="presParOf" srcId="{602294B2-DF2F-4399-B1E6-BDBCDC776F4B}" destId="{4365801D-BC3E-41AD-85DC-C53A69B8EE05}" srcOrd="1" destOrd="0" presId="urn:microsoft.com/office/officeart/2005/8/layout/pList1"/>
    <dgm:cxn modelId="{F978439E-BDE7-41AD-8A61-B0BC2DD49519}" type="presParOf" srcId="{BFE3A664-4A29-42BA-8B42-E17F79DD5C07}" destId="{EA7C7251-10CC-4AC5-B205-27A5AAF66F19}" srcOrd="3" destOrd="0" presId="urn:microsoft.com/office/officeart/2005/8/layout/pList1"/>
    <dgm:cxn modelId="{9C662C7F-67B9-41D7-B235-4BC127CEC9C1}" type="presParOf" srcId="{BFE3A664-4A29-42BA-8B42-E17F79DD5C07}" destId="{0E80BAE7-19CD-4A88-8CE1-7A8D4348A143}" srcOrd="4" destOrd="0" presId="urn:microsoft.com/office/officeart/2005/8/layout/pList1"/>
    <dgm:cxn modelId="{94E39A0B-5A96-432E-9647-D6810206DFF6}" type="presParOf" srcId="{0E80BAE7-19CD-4A88-8CE1-7A8D4348A143}" destId="{8A5FA78A-2620-4D99-8FCA-749C4E6056EA}" srcOrd="0" destOrd="0" presId="urn:microsoft.com/office/officeart/2005/8/layout/pList1"/>
    <dgm:cxn modelId="{A6DE3E71-77C0-498B-AA91-8A4CE20509AD}" type="presParOf" srcId="{0E80BAE7-19CD-4A88-8CE1-7A8D4348A143}" destId="{E7B5E805-EBB4-4EC4-9A80-756A199CD834}" srcOrd="1" destOrd="0" presId="urn:microsoft.com/office/officeart/2005/8/layout/pList1"/>
    <dgm:cxn modelId="{61C06F30-9E83-4DA0-9DF0-6829C3A71427}" type="presParOf" srcId="{BFE3A664-4A29-42BA-8B42-E17F79DD5C07}" destId="{8A2DEDE4-4AE9-489A-AB69-0618D1215470}" srcOrd="5" destOrd="0" presId="urn:microsoft.com/office/officeart/2005/8/layout/pList1"/>
    <dgm:cxn modelId="{486CE0F0-C527-4C1A-9F91-182783408F6C}" type="presParOf" srcId="{BFE3A664-4A29-42BA-8B42-E17F79DD5C07}" destId="{772DCF06-A6B3-4FFA-B568-2CD6AC8F39A0}" srcOrd="6" destOrd="0" presId="urn:microsoft.com/office/officeart/2005/8/layout/pList1"/>
    <dgm:cxn modelId="{8BA72D9A-C21A-41F9-AA29-92AAC353429D}" type="presParOf" srcId="{772DCF06-A6B3-4FFA-B568-2CD6AC8F39A0}" destId="{1E4C2E06-5C4C-4078-BCBC-C4A0B80DC6F2}" srcOrd="0" destOrd="0" presId="urn:microsoft.com/office/officeart/2005/8/layout/pList1"/>
    <dgm:cxn modelId="{4519AD35-FCC2-4633-A80D-E95C6F647D26}" type="presParOf" srcId="{772DCF06-A6B3-4FFA-B568-2CD6AC8F39A0}" destId="{B8D327C2-6929-46D3-8B48-8527116BC72E}" srcOrd="1" destOrd="0" presId="urn:microsoft.com/office/officeart/2005/8/layout/pList1"/>
    <dgm:cxn modelId="{ECA3FEE4-FB3F-49DC-8EF0-B25BD9747E06}" type="presParOf" srcId="{BFE3A664-4A29-42BA-8B42-E17F79DD5C07}" destId="{17DD019A-A6F7-49F1-98B3-1FD69F23710A}" srcOrd="7" destOrd="0" presId="urn:microsoft.com/office/officeart/2005/8/layout/pList1"/>
    <dgm:cxn modelId="{9CC69282-C4C2-44ED-92E7-2FAA4A7B7A49}" type="presParOf" srcId="{BFE3A664-4A29-42BA-8B42-E17F79DD5C07}" destId="{0C1BF801-C242-405D-B95F-21AF2DCF2B53}" srcOrd="8" destOrd="0" presId="urn:microsoft.com/office/officeart/2005/8/layout/pList1"/>
    <dgm:cxn modelId="{C7CA0EF4-5DDC-426D-B703-38AFC709F1E4}" type="presParOf" srcId="{0C1BF801-C242-405D-B95F-21AF2DCF2B53}" destId="{1F865E5D-A524-4A75-9201-03F29F9FE083}" srcOrd="0" destOrd="0" presId="urn:microsoft.com/office/officeart/2005/8/layout/pList1"/>
    <dgm:cxn modelId="{B8F706BD-063F-4B7B-8AD6-A99DE0843B16}" type="presParOf" srcId="{0C1BF801-C242-405D-B95F-21AF2DCF2B53}" destId="{C74C29AE-2A4B-46B9-A6E3-6FEF30D72B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2D0828-D704-4090-B72C-18C36B20322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5B718-ADBC-4B8A-A4E6-28F8C995E06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a?</a:t>
          </a:r>
        </a:p>
      </dgm:t>
    </dgm:pt>
    <dgm:pt modelId="{9585A2F5-8742-4A2B-BA76-803EDFD54104}" type="parTrans" cxnId="{D7C4ED15-2AD0-4831-91DF-A55A6BE0EFC7}">
      <dgm:prSet/>
      <dgm:spPr/>
      <dgm:t>
        <a:bodyPr/>
        <a:lstStyle/>
        <a:p>
          <a:endParaRPr lang="en-US"/>
        </a:p>
      </dgm:t>
    </dgm:pt>
    <dgm:pt modelId="{D34051B3-DAD5-42C6-9781-39C7B108DFA5}" type="sibTrans" cxnId="{D7C4ED15-2AD0-4831-91DF-A55A6BE0EFC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1D9FD6-3324-4862-8666-7ACEC0A442D8}">
      <dgm:prSet phldrT="[Texto]"/>
      <dgm:spPr/>
      <dgm:t>
        <a:bodyPr/>
        <a:lstStyle/>
        <a:p>
          <a:r>
            <a:rPr lang="en-US" dirty="0"/>
            <a:t>c?</a:t>
          </a:r>
        </a:p>
      </dgm:t>
    </dgm:pt>
    <dgm:pt modelId="{3824F628-9E17-403B-BB55-F42DA38C3F34}" type="parTrans" cxnId="{D83C69CD-EAAC-4550-B6F7-27163234C350}">
      <dgm:prSet/>
      <dgm:spPr/>
      <dgm:t>
        <a:bodyPr/>
        <a:lstStyle/>
        <a:p>
          <a:endParaRPr lang="en-US"/>
        </a:p>
      </dgm:t>
    </dgm:pt>
    <dgm:pt modelId="{5C6FDCFB-58B2-4F56-BF57-8AC118F45A09}" type="sibTrans" cxnId="{D83C69CD-EAAC-4550-B6F7-27163234C35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C0C962-EE45-4B53-B6C7-4BC3FFA9BF33}">
      <dgm:prSet phldrT="[Texto]"/>
      <dgm:spPr/>
      <dgm:t>
        <a:bodyPr/>
        <a:lstStyle/>
        <a:p>
          <a:r>
            <a:rPr lang="en-US" dirty="0"/>
            <a:t>d?</a:t>
          </a:r>
        </a:p>
      </dgm:t>
    </dgm:pt>
    <dgm:pt modelId="{4A31D041-D3A4-4DAD-9ABA-311453C61257}" type="parTrans" cxnId="{CD9CF374-153D-4EAC-B344-13E09527DA9F}">
      <dgm:prSet/>
      <dgm:spPr/>
      <dgm:t>
        <a:bodyPr/>
        <a:lstStyle/>
        <a:p>
          <a:endParaRPr lang="en-US"/>
        </a:p>
      </dgm:t>
    </dgm:pt>
    <dgm:pt modelId="{341475E4-1F0D-4E36-918F-579B0F243750}" type="sibTrans" cxnId="{CD9CF374-153D-4EAC-B344-13E09527DA9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9CDF8E-F775-4595-A8F0-B74957D05D59}">
      <dgm:prSet phldrT="[Texto]"/>
      <dgm:spPr/>
      <dgm:t>
        <a:bodyPr/>
        <a:lstStyle/>
        <a:p>
          <a:r>
            <a:rPr lang="en-US" dirty="0"/>
            <a:t>e?</a:t>
          </a:r>
        </a:p>
      </dgm:t>
    </dgm:pt>
    <dgm:pt modelId="{788460DD-1E1D-44C7-9EE9-0A868538BD3C}" type="parTrans" cxnId="{44DBC775-B719-4C66-B018-D752B2A44BFD}">
      <dgm:prSet/>
      <dgm:spPr/>
      <dgm:t>
        <a:bodyPr/>
        <a:lstStyle/>
        <a:p>
          <a:endParaRPr lang="en-US"/>
        </a:p>
      </dgm:t>
    </dgm:pt>
    <dgm:pt modelId="{1C88562E-75F2-4607-88A7-06EB47F3B318}" type="sibTrans" cxnId="{44DBC775-B719-4C66-B018-D752B2A44BF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1BD3B96-8640-45DF-BB21-F431E8B55F4F}">
      <dgm:prSet/>
      <dgm:spPr/>
      <dgm:t>
        <a:bodyPr/>
        <a:lstStyle/>
        <a:p>
          <a:r>
            <a:rPr lang="en-US" dirty="0"/>
            <a:t>b?</a:t>
          </a:r>
        </a:p>
      </dgm:t>
    </dgm:pt>
    <dgm:pt modelId="{EE52B563-3B12-47E5-B282-0D5E02494012}" type="parTrans" cxnId="{F97D1288-80FF-4FF1-85D9-0EE0113290B0}">
      <dgm:prSet/>
      <dgm:spPr/>
      <dgm:t>
        <a:bodyPr/>
        <a:lstStyle/>
        <a:p>
          <a:endParaRPr lang="en-US"/>
        </a:p>
      </dgm:t>
    </dgm:pt>
    <dgm:pt modelId="{4EF9A39B-4856-4325-90CB-BA54B0AC6993}" type="sibTrans" cxnId="{F97D1288-80FF-4FF1-85D9-0EE0113290B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BF6DD39-1FB0-442C-A83A-58D5FB50D4A7}" type="pres">
      <dgm:prSet presAssocID="{1D2D0828-D704-4090-B72C-18C36B20322A}" presName="Name0" presStyleCnt="0">
        <dgm:presLayoutVars>
          <dgm:chMax val="7"/>
          <dgm:chPref val="7"/>
          <dgm:dir/>
        </dgm:presLayoutVars>
      </dgm:prSet>
      <dgm:spPr/>
    </dgm:pt>
    <dgm:pt modelId="{AE808A87-EBEC-4939-BBC0-9FA98E8DE514}" type="pres">
      <dgm:prSet presAssocID="{1D2D0828-D704-4090-B72C-18C36B20322A}" presName="Name1" presStyleCnt="0"/>
      <dgm:spPr/>
    </dgm:pt>
    <dgm:pt modelId="{21EB5010-0881-43E2-8DA9-9C3A24E2BCA6}" type="pres">
      <dgm:prSet presAssocID="{D34051B3-DAD5-42C6-9781-39C7B108DFA5}" presName="picture_1" presStyleCnt="0"/>
      <dgm:spPr/>
    </dgm:pt>
    <dgm:pt modelId="{82E5CBC1-D3CC-456B-B765-443D453D83C4}" type="pres">
      <dgm:prSet presAssocID="{D34051B3-DAD5-42C6-9781-39C7B108DFA5}" presName="pictureRepeatNode" presStyleLbl="alignImgPlace1" presStyleIdx="0" presStyleCnt="5"/>
      <dgm:spPr/>
    </dgm:pt>
    <dgm:pt modelId="{D8C00B91-0652-4F9D-9703-96F954CDC5E4}" type="pres">
      <dgm:prSet presAssocID="{1735B718-ADBC-4B8A-A4E6-28F8C995E06E}" presName="text_1" presStyleLbl="node1" presStyleIdx="0" presStyleCnt="0" custLinFactNeighborX="-2610" custLinFactNeighborY="82336">
        <dgm:presLayoutVars>
          <dgm:bulletEnabled val="1"/>
        </dgm:presLayoutVars>
      </dgm:prSet>
      <dgm:spPr/>
    </dgm:pt>
    <dgm:pt modelId="{C9BFE9B4-9E5D-4DCF-8312-9E6A9A2CEE9A}" type="pres">
      <dgm:prSet presAssocID="{4EF9A39B-4856-4325-90CB-BA54B0AC6993}" presName="picture_2" presStyleCnt="0"/>
      <dgm:spPr/>
    </dgm:pt>
    <dgm:pt modelId="{62EB37C1-9C78-4161-AB84-1DD13AB52382}" type="pres">
      <dgm:prSet presAssocID="{4EF9A39B-4856-4325-90CB-BA54B0AC6993}" presName="pictureRepeatNode" presStyleLbl="alignImgPlace1" presStyleIdx="1" presStyleCnt="5"/>
      <dgm:spPr/>
    </dgm:pt>
    <dgm:pt modelId="{8B979C15-185E-4E6A-A000-FB8B9CC70323}" type="pres">
      <dgm:prSet presAssocID="{81BD3B96-8640-45DF-BB21-F431E8B55F4F}" presName="line_2" presStyleLbl="parChTrans1D1" presStyleIdx="0" presStyleCnt="4"/>
      <dgm:spPr/>
    </dgm:pt>
    <dgm:pt modelId="{49A05C43-0477-4D19-A1D6-B92684723B08}" type="pres">
      <dgm:prSet presAssocID="{81BD3B96-8640-45DF-BB21-F431E8B55F4F}" presName="textparent_2" presStyleLbl="node1" presStyleIdx="0" presStyleCnt="0"/>
      <dgm:spPr/>
    </dgm:pt>
    <dgm:pt modelId="{6DC61C58-6E2D-4E32-AB18-94397591F464}" type="pres">
      <dgm:prSet presAssocID="{81BD3B96-8640-45DF-BB21-F431E8B55F4F}" presName="text_2" presStyleLbl="revTx" presStyleIdx="0" presStyleCnt="4">
        <dgm:presLayoutVars>
          <dgm:bulletEnabled val="1"/>
        </dgm:presLayoutVars>
      </dgm:prSet>
      <dgm:spPr/>
    </dgm:pt>
    <dgm:pt modelId="{17DD4CAE-A37F-47D6-B931-C866F28A432D}" type="pres">
      <dgm:prSet presAssocID="{5C6FDCFB-58B2-4F56-BF57-8AC118F45A09}" presName="picture_3" presStyleCnt="0"/>
      <dgm:spPr/>
    </dgm:pt>
    <dgm:pt modelId="{5760E969-2A98-4796-9F70-E5F5D31634B4}" type="pres">
      <dgm:prSet presAssocID="{5C6FDCFB-58B2-4F56-BF57-8AC118F45A09}" presName="pictureRepeatNode" presStyleLbl="alignImgPlace1" presStyleIdx="2" presStyleCnt="5"/>
      <dgm:spPr/>
    </dgm:pt>
    <dgm:pt modelId="{A354A19D-DB41-4828-A599-BB1EEB310124}" type="pres">
      <dgm:prSet presAssocID="{C81D9FD6-3324-4862-8666-7ACEC0A442D8}" presName="line_3" presStyleLbl="parChTrans1D1" presStyleIdx="1" presStyleCnt="4"/>
      <dgm:spPr/>
    </dgm:pt>
    <dgm:pt modelId="{FCE908FD-D365-4725-B4F7-13FEC5C6634C}" type="pres">
      <dgm:prSet presAssocID="{C81D9FD6-3324-4862-8666-7ACEC0A442D8}" presName="textparent_3" presStyleLbl="node1" presStyleIdx="0" presStyleCnt="0"/>
      <dgm:spPr/>
    </dgm:pt>
    <dgm:pt modelId="{419260F9-7F7A-4F6D-A248-299EF87C5436}" type="pres">
      <dgm:prSet presAssocID="{C81D9FD6-3324-4862-8666-7ACEC0A442D8}" presName="text_3" presStyleLbl="revTx" presStyleIdx="1" presStyleCnt="4">
        <dgm:presLayoutVars>
          <dgm:bulletEnabled val="1"/>
        </dgm:presLayoutVars>
      </dgm:prSet>
      <dgm:spPr/>
    </dgm:pt>
    <dgm:pt modelId="{B66F410B-353B-464A-9B10-289B69EB64F2}" type="pres">
      <dgm:prSet presAssocID="{341475E4-1F0D-4E36-918F-579B0F243750}" presName="picture_4" presStyleCnt="0"/>
      <dgm:spPr/>
    </dgm:pt>
    <dgm:pt modelId="{E51EA0BE-125A-4235-9D90-6D7E99E191DE}" type="pres">
      <dgm:prSet presAssocID="{341475E4-1F0D-4E36-918F-579B0F243750}" presName="pictureRepeatNode" presStyleLbl="alignImgPlace1" presStyleIdx="3" presStyleCnt="5"/>
      <dgm:spPr/>
    </dgm:pt>
    <dgm:pt modelId="{83B8370C-ED55-42BD-92D6-E99D40333291}" type="pres">
      <dgm:prSet presAssocID="{A8C0C962-EE45-4B53-B6C7-4BC3FFA9BF33}" presName="line_4" presStyleLbl="parChTrans1D1" presStyleIdx="2" presStyleCnt="4"/>
      <dgm:spPr/>
    </dgm:pt>
    <dgm:pt modelId="{2FECFD17-7741-4FD2-A370-D7173B4EEA86}" type="pres">
      <dgm:prSet presAssocID="{A8C0C962-EE45-4B53-B6C7-4BC3FFA9BF33}" presName="textparent_4" presStyleLbl="node1" presStyleIdx="0" presStyleCnt="0"/>
      <dgm:spPr/>
    </dgm:pt>
    <dgm:pt modelId="{6EC2DD42-BCE7-4409-82F9-CD7D30C51E3E}" type="pres">
      <dgm:prSet presAssocID="{A8C0C962-EE45-4B53-B6C7-4BC3FFA9BF33}" presName="text_4" presStyleLbl="revTx" presStyleIdx="2" presStyleCnt="4">
        <dgm:presLayoutVars>
          <dgm:bulletEnabled val="1"/>
        </dgm:presLayoutVars>
      </dgm:prSet>
      <dgm:spPr/>
    </dgm:pt>
    <dgm:pt modelId="{A96E594A-809E-433F-AC36-2D67DA387BCC}" type="pres">
      <dgm:prSet presAssocID="{1C88562E-75F2-4607-88A7-06EB47F3B318}" presName="picture_5" presStyleCnt="0"/>
      <dgm:spPr/>
    </dgm:pt>
    <dgm:pt modelId="{4FA53B17-D1D8-4FC5-8020-2D83A81B1322}" type="pres">
      <dgm:prSet presAssocID="{1C88562E-75F2-4607-88A7-06EB47F3B318}" presName="pictureRepeatNode" presStyleLbl="alignImgPlace1" presStyleIdx="4" presStyleCnt="5"/>
      <dgm:spPr/>
    </dgm:pt>
    <dgm:pt modelId="{8FD00D80-04B3-4875-A190-2DC95B368197}" type="pres">
      <dgm:prSet presAssocID="{A69CDF8E-F775-4595-A8F0-B74957D05D59}" presName="line_5" presStyleLbl="parChTrans1D1" presStyleIdx="3" presStyleCnt="4"/>
      <dgm:spPr/>
    </dgm:pt>
    <dgm:pt modelId="{F59C7E79-5471-40E6-BD42-7794689104D9}" type="pres">
      <dgm:prSet presAssocID="{A69CDF8E-F775-4595-A8F0-B74957D05D59}" presName="textparent_5" presStyleLbl="node1" presStyleIdx="0" presStyleCnt="0"/>
      <dgm:spPr/>
    </dgm:pt>
    <dgm:pt modelId="{00CD8E33-F53C-4ED4-9CB1-7FB3AC90F612}" type="pres">
      <dgm:prSet presAssocID="{A69CDF8E-F775-4595-A8F0-B74957D05D59}" presName="text_5" presStyleLbl="revTx" presStyleIdx="3" presStyleCnt="4">
        <dgm:presLayoutVars>
          <dgm:bulletEnabled val="1"/>
        </dgm:presLayoutVars>
      </dgm:prSet>
      <dgm:spPr/>
    </dgm:pt>
  </dgm:ptLst>
  <dgm:cxnLst>
    <dgm:cxn modelId="{D7C4ED15-2AD0-4831-91DF-A55A6BE0EFC7}" srcId="{1D2D0828-D704-4090-B72C-18C36B20322A}" destId="{1735B718-ADBC-4B8A-A4E6-28F8C995E06E}" srcOrd="0" destOrd="0" parTransId="{9585A2F5-8742-4A2B-BA76-803EDFD54104}" sibTransId="{D34051B3-DAD5-42C6-9781-39C7B108DFA5}"/>
    <dgm:cxn modelId="{3321CE19-0408-4757-AF3F-1735D98CA1D3}" type="presOf" srcId="{C81D9FD6-3324-4862-8666-7ACEC0A442D8}" destId="{419260F9-7F7A-4F6D-A248-299EF87C5436}" srcOrd="0" destOrd="0" presId="urn:microsoft.com/office/officeart/2008/layout/CircularPictureCallout"/>
    <dgm:cxn modelId="{3E571031-30A5-4A13-99AC-58A2E347FDC6}" type="presOf" srcId="{1735B718-ADBC-4B8A-A4E6-28F8C995E06E}" destId="{D8C00B91-0652-4F9D-9703-96F954CDC5E4}" srcOrd="0" destOrd="0" presId="urn:microsoft.com/office/officeart/2008/layout/CircularPictureCallout"/>
    <dgm:cxn modelId="{F368F16A-10C6-45C6-B66D-7269DFF3A011}" type="presOf" srcId="{D34051B3-DAD5-42C6-9781-39C7B108DFA5}" destId="{82E5CBC1-D3CC-456B-B765-443D453D83C4}" srcOrd="0" destOrd="0" presId="urn:microsoft.com/office/officeart/2008/layout/CircularPictureCallout"/>
    <dgm:cxn modelId="{DA323B4F-EFEB-45B6-AEEC-7EE76E76094A}" type="presOf" srcId="{4EF9A39B-4856-4325-90CB-BA54B0AC6993}" destId="{62EB37C1-9C78-4161-AB84-1DD13AB52382}" srcOrd="0" destOrd="0" presId="urn:microsoft.com/office/officeart/2008/layout/CircularPictureCallout"/>
    <dgm:cxn modelId="{CD9CF374-153D-4EAC-B344-13E09527DA9F}" srcId="{1D2D0828-D704-4090-B72C-18C36B20322A}" destId="{A8C0C962-EE45-4B53-B6C7-4BC3FFA9BF33}" srcOrd="3" destOrd="0" parTransId="{4A31D041-D3A4-4DAD-9ABA-311453C61257}" sibTransId="{341475E4-1F0D-4E36-918F-579B0F243750}"/>
    <dgm:cxn modelId="{5EE08C75-EA30-42B4-AF61-888E3C8CC6CC}" type="presOf" srcId="{1D2D0828-D704-4090-B72C-18C36B20322A}" destId="{2BF6DD39-1FB0-442C-A83A-58D5FB50D4A7}" srcOrd="0" destOrd="0" presId="urn:microsoft.com/office/officeart/2008/layout/CircularPictureCallout"/>
    <dgm:cxn modelId="{44DBC775-B719-4C66-B018-D752B2A44BFD}" srcId="{1D2D0828-D704-4090-B72C-18C36B20322A}" destId="{A69CDF8E-F775-4595-A8F0-B74957D05D59}" srcOrd="4" destOrd="0" parTransId="{788460DD-1E1D-44C7-9EE9-0A868538BD3C}" sibTransId="{1C88562E-75F2-4607-88A7-06EB47F3B318}"/>
    <dgm:cxn modelId="{1B54A258-D2E3-4AF7-BE96-10ABBD776A2D}" type="presOf" srcId="{A69CDF8E-F775-4595-A8F0-B74957D05D59}" destId="{00CD8E33-F53C-4ED4-9CB1-7FB3AC90F612}" srcOrd="0" destOrd="0" presId="urn:microsoft.com/office/officeart/2008/layout/CircularPictureCallout"/>
    <dgm:cxn modelId="{F97D1288-80FF-4FF1-85D9-0EE0113290B0}" srcId="{1D2D0828-D704-4090-B72C-18C36B20322A}" destId="{81BD3B96-8640-45DF-BB21-F431E8B55F4F}" srcOrd="1" destOrd="0" parTransId="{EE52B563-3B12-47E5-B282-0D5E02494012}" sibTransId="{4EF9A39B-4856-4325-90CB-BA54B0AC6993}"/>
    <dgm:cxn modelId="{4B5951AE-AF31-4D6F-80DA-BE64200F4B38}" type="presOf" srcId="{A8C0C962-EE45-4B53-B6C7-4BC3FFA9BF33}" destId="{6EC2DD42-BCE7-4409-82F9-CD7D30C51E3E}" srcOrd="0" destOrd="0" presId="urn:microsoft.com/office/officeart/2008/layout/CircularPictureCallout"/>
    <dgm:cxn modelId="{C318AFB1-1447-4063-871C-6A5ED94F113E}" type="presOf" srcId="{341475E4-1F0D-4E36-918F-579B0F243750}" destId="{E51EA0BE-125A-4235-9D90-6D7E99E191DE}" srcOrd="0" destOrd="0" presId="urn:microsoft.com/office/officeart/2008/layout/CircularPictureCallout"/>
    <dgm:cxn modelId="{D83C69CD-EAAC-4550-B6F7-27163234C350}" srcId="{1D2D0828-D704-4090-B72C-18C36B20322A}" destId="{C81D9FD6-3324-4862-8666-7ACEC0A442D8}" srcOrd="2" destOrd="0" parTransId="{3824F628-9E17-403B-BB55-F42DA38C3F34}" sibTransId="{5C6FDCFB-58B2-4F56-BF57-8AC118F45A09}"/>
    <dgm:cxn modelId="{E5333CD7-031C-4E30-B1FB-B50F228ED070}" type="presOf" srcId="{81BD3B96-8640-45DF-BB21-F431E8B55F4F}" destId="{6DC61C58-6E2D-4E32-AB18-94397591F464}" srcOrd="0" destOrd="0" presId="urn:microsoft.com/office/officeart/2008/layout/CircularPictureCallout"/>
    <dgm:cxn modelId="{3B61DBE6-7315-4465-AEC7-B663172C627E}" type="presOf" srcId="{1C88562E-75F2-4607-88A7-06EB47F3B318}" destId="{4FA53B17-D1D8-4FC5-8020-2D83A81B1322}" srcOrd="0" destOrd="0" presId="urn:microsoft.com/office/officeart/2008/layout/CircularPictureCallout"/>
    <dgm:cxn modelId="{93C521E8-E76E-4AFE-BC7F-FEF57AD10FD7}" type="presOf" srcId="{5C6FDCFB-58B2-4F56-BF57-8AC118F45A09}" destId="{5760E969-2A98-4796-9F70-E5F5D31634B4}" srcOrd="0" destOrd="0" presId="urn:microsoft.com/office/officeart/2008/layout/CircularPictureCallout"/>
    <dgm:cxn modelId="{8E74CF1F-0C2B-4686-A7E1-5BFB529F24B3}" type="presParOf" srcId="{2BF6DD39-1FB0-442C-A83A-58D5FB50D4A7}" destId="{AE808A87-EBEC-4939-BBC0-9FA98E8DE514}" srcOrd="0" destOrd="0" presId="urn:microsoft.com/office/officeart/2008/layout/CircularPictureCallout"/>
    <dgm:cxn modelId="{962C7514-1DE6-4793-8910-6BD4379DC4C5}" type="presParOf" srcId="{AE808A87-EBEC-4939-BBC0-9FA98E8DE514}" destId="{21EB5010-0881-43E2-8DA9-9C3A24E2BCA6}" srcOrd="0" destOrd="0" presId="urn:microsoft.com/office/officeart/2008/layout/CircularPictureCallout"/>
    <dgm:cxn modelId="{514F2500-8DB4-4267-8BB6-AB80C4C3B434}" type="presParOf" srcId="{21EB5010-0881-43E2-8DA9-9C3A24E2BCA6}" destId="{82E5CBC1-D3CC-456B-B765-443D453D83C4}" srcOrd="0" destOrd="0" presId="urn:microsoft.com/office/officeart/2008/layout/CircularPictureCallout"/>
    <dgm:cxn modelId="{8B6CF278-4E77-4ADC-811C-1BCB72B24501}" type="presParOf" srcId="{AE808A87-EBEC-4939-BBC0-9FA98E8DE514}" destId="{D8C00B91-0652-4F9D-9703-96F954CDC5E4}" srcOrd="1" destOrd="0" presId="urn:microsoft.com/office/officeart/2008/layout/CircularPictureCallout"/>
    <dgm:cxn modelId="{A68B996F-4ACF-4973-8C2A-A37F19265F16}" type="presParOf" srcId="{AE808A87-EBEC-4939-BBC0-9FA98E8DE514}" destId="{C9BFE9B4-9E5D-4DCF-8312-9E6A9A2CEE9A}" srcOrd="2" destOrd="0" presId="urn:microsoft.com/office/officeart/2008/layout/CircularPictureCallout"/>
    <dgm:cxn modelId="{62C96097-B099-4D7F-868C-D4A569E28692}" type="presParOf" srcId="{C9BFE9B4-9E5D-4DCF-8312-9E6A9A2CEE9A}" destId="{62EB37C1-9C78-4161-AB84-1DD13AB52382}" srcOrd="0" destOrd="0" presId="urn:microsoft.com/office/officeart/2008/layout/CircularPictureCallout"/>
    <dgm:cxn modelId="{96B2B984-5AD2-440A-BC51-04CA467B3AD6}" type="presParOf" srcId="{AE808A87-EBEC-4939-BBC0-9FA98E8DE514}" destId="{8B979C15-185E-4E6A-A000-FB8B9CC70323}" srcOrd="3" destOrd="0" presId="urn:microsoft.com/office/officeart/2008/layout/CircularPictureCallout"/>
    <dgm:cxn modelId="{4C6C4386-B79D-4D07-A16E-B8905E513677}" type="presParOf" srcId="{AE808A87-EBEC-4939-BBC0-9FA98E8DE514}" destId="{49A05C43-0477-4D19-A1D6-B92684723B08}" srcOrd="4" destOrd="0" presId="urn:microsoft.com/office/officeart/2008/layout/CircularPictureCallout"/>
    <dgm:cxn modelId="{67088D79-CDAF-4353-90FE-E20964CF9D92}" type="presParOf" srcId="{49A05C43-0477-4D19-A1D6-B92684723B08}" destId="{6DC61C58-6E2D-4E32-AB18-94397591F464}" srcOrd="0" destOrd="0" presId="urn:microsoft.com/office/officeart/2008/layout/CircularPictureCallout"/>
    <dgm:cxn modelId="{74C7AACC-0550-4159-BBC6-D440E477FAA1}" type="presParOf" srcId="{AE808A87-EBEC-4939-BBC0-9FA98E8DE514}" destId="{17DD4CAE-A37F-47D6-B931-C866F28A432D}" srcOrd="5" destOrd="0" presId="urn:microsoft.com/office/officeart/2008/layout/CircularPictureCallout"/>
    <dgm:cxn modelId="{BFB51840-53C4-444C-AA3B-8438CE237CAE}" type="presParOf" srcId="{17DD4CAE-A37F-47D6-B931-C866F28A432D}" destId="{5760E969-2A98-4796-9F70-E5F5D31634B4}" srcOrd="0" destOrd="0" presId="urn:microsoft.com/office/officeart/2008/layout/CircularPictureCallout"/>
    <dgm:cxn modelId="{10A4653B-9F00-47F5-AABF-EA63E48B5834}" type="presParOf" srcId="{AE808A87-EBEC-4939-BBC0-9FA98E8DE514}" destId="{A354A19D-DB41-4828-A599-BB1EEB310124}" srcOrd="6" destOrd="0" presId="urn:microsoft.com/office/officeart/2008/layout/CircularPictureCallout"/>
    <dgm:cxn modelId="{98AD4DDD-F86C-41C9-96D7-31CFC220EE4F}" type="presParOf" srcId="{AE808A87-EBEC-4939-BBC0-9FA98E8DE514}" destId="{FCE908FD-D365-4725-B4F7-13FEC5C6634C}" srcOrd="7" destOrd="0" presId="urn:microsoft.com/office/officeart/2008/layout/CircularPictureCallout"/>
    <dgm:cxn modelId="{C005491B-28DF-446B-9981-BDC97DB2783A}" type="presParOf" srcId="{FCE908FD-D365-4725-B4F7-13FEC5C6634C}" destId="{419260F9-7F7A-4F6D-A248-299EF87C5436}" srcOrd="0" destOrd="0" presId="urn:microsoft.com/office/officeart/2008/layout/CircularPictureCallout"/>
    <dgm:cxn modelId="{A1813D06-B4F2-4DB9-BCD3-BC8F7F231A18}" type="presParOf" srcId="{AE808A87-EBEC-4939-BBC0-9FA98E8DE514}" destId="{B66F410B-353B-464A-9B10-289B69EB64F2}" srcOrd="8" destOrd="0" presId="urn:microsoft.com/office/officeart/2008/layout/CircularPictureCallout"/>
    <dgm:cxn modelId="{8245FA3F-4837-4DE5-ADCB-91BFCB7536F2}" type="presParOf" srcId="{B66F410B-353B-464A-9B10-289B69EB64F2}" destId="{E51EA0BE-125A-4235-9D90-6D7E99E191DE}" srcOrd="0" destOrd="0" presId="urn:microsoft.com/office/officeart/2008/layout/CircularPictureCallout"/>
    <dgm:cxn modelId="{0E0412C5-C32F-440F-ABBB-69B4E26ABFBD}" type="presParOf" srcId="{AE808A87-EBEC-4939-BBC0-9FA98E8DE514}" destId="{83B8370C-ED55-42BD-92D6-E99D40333291}" srcOrd="9" destOrd="0" presId="urn:microsoft.com/office/officeart/2008/layout/CircularPictureCallout"/>
    <dgm:cxn modelId="{15F087A3-27AD-4BC9-B685-9D845975CD40}" type="presParOf" srcId="{AE808A87-EBEC-4939-BBC0-9FA98E8DE514}" destId="{2FECFD17-7741-4FD2-A370-D7173B4EEA86}" srcOrd="10" destOrd="0" presId="urn:microsoft.com/office/officeart/2008/layout/CircularPictureCallout"/>
    <dgm:cxn modelId="{36040E68-BAFA-4283-87D3-4B6A1B051DB8}" type="presParOf" srcId="{2FECFD17-7741-4FD2-A370-D7173B4EEA86}" destId="{6EC2DD42-BCE7-4409-82F9-CD7D30C51E3E}" srcOrd="0" destOrd="0" presId="urn:microsoft.com/office/officeart/2008/layout/CircularPictureCallout"/>
    <dgm:cxn modelId="{52053662-BB76-4AB0-A4BF-6AE376069BBF}" type="presParOf" srcId="{AE808A87-EBEC-4939-BBC0-9FA98E8DE514}" destId="{A96E594A-809E-433F-AC36-2D67DA387BCC}" srcOrd="11" destOrd="0" presId="urn:microsoft.com/office/officeart/2008/layout/CircularPictureCallout"/>
    <dgm:cxn modelId="{FDAF4A6F-037E-4FFD-B275-C9C19019938E}" type="presParOf" srcId="{A96E594A-809E-433F-AC36-2D67DA387BCC}" destId="{4FA53B17-D1D8-4FC5-8020-2D83A81B1322}" srcOrd="0" destOrd="0" presId="urn:microsoft.com/office/officeart/2008/layout/CircularPictureCallout"/>
    <dgm:cxn modelId="{4BFBFC38-842F-4A25-BB87-12CEE35CB276}" type="presParOf" srcId="{AE808A87-EBEC-4939-BBC0-9FA98E8DE514}" destId="{8FD00D80-04B3-4875-A190-2DC95B368197}" srcOrd="12" destOrd="0" presId="urn:microsoft.com/office/officeart/2008/layout/CircularPictureCallout"/>
    <dgm:cxn modelId="{B16CBA8F-80A0-400E-AD9C-C7058A61B22E}" type="presParOf" srcId="{AE808A87-EBEC-4939-BBC0-9FA98E8DE514}" destId="{F59C7E79-5471-40E6-BD42-7794689104D9}" srcOrd="13" destOrd="0" presId="urn:microsoft.com/office/officeart/2008/layout/CircularPictureCallout"/>
    <dgm:cxn modelId="{FDF65016-9431-4966-A713-2B1D3E0CABE6}" type="presParOf" srcId="{F59C7E79-5471-40E6-BD42-7794689104D9}" destId="{00CD8E33-F53C-4ED4-9CB1-7FB3AC90F61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0AD774-6CE3-48CD-BE16-8343FED96E83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3CD6E-2FDB-4DA1-BE31-35D93075EDD9}">
      <dgm:prSet phldrT="[Texto]"/>
      <dgm:spPr/>
      <dgm:t>
        <a:bodyPr/>
        <a:lstStyle/>
        <a:p>
          <a:r>
            <a:rPr lang="en-US" dirty="0"/>
            <a:t>Listening</a:t>
          </a:r>
        </a:p>
      </dgm:t>
    </dgm:pt>
    <dgm:pt modelId="{9AA4FC38-9C22-4381-9C9B-90654FFC080F}" type="parTrans" cxnId="{90A55BF7-8BA7-4093-BD2A-DA7A1A8A7C51}">
      <dgm:prSet/>
      <dgm:spPr/>
      <dgm:t>
        <a:bodyPr/>
        <a:lstStyle/>
        <a:p>
          <a:endParaRPr lang="en-US"/>
        </a:p>
      </dgm:t>
    </dgm:pt>
    <dgm:pt modelId="{A325F358-0C90-4C9D-A36C-EC301FD997B5}" type="sibTrans" cxnId="{90A55BF7-8BA7-4093-BD2A-DA7A1A8A7C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01347E2-DF0A-480F-A3D6-9BE8B35B9413}">
      <dgm:prSet phldrT="[Texto]"/>
      <dgm:spPr/>
      <dgm:t>
        <a:bodyPr/>
        <a:lstStyle/>
        <a:p>
          <a:r>
            <a:rPr lang="en-US" dirty="0"/>
            <a:t>Vocabulary</a:t>
          </a:r>
        </a:p>
      </dgm:t>
    </dgm:pt>
    <dgm:pt modelId="{C25C24FF-9F92-45F5-87C2-3113289F7DD6}" type="parTrans" cxnId="{7B7F1824-5424-4BA8-B961-AE7F3B67ACCF}">
      <dgm:prSet/>
      <dgm:spPr/>
      <dgm:t>
        <a:bodyPr/>
        <a:lstStyle/>
        <a:p>
          <a:endParaRPr lang="en-US"/>
        </a:p>
      </dgm:t>
    </dgm:pt>
    <dgm:pt modelId="{8A372027-1054-4A2D-89B5-72F50A3D321A}" type="sibTrans" cxnId="{7B7F1824-5424-4BA8-B961-AE7F3B67AC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  <dgm:t>
        <a:bodyPr/>
        <a:lstStyle/>
        <a:p>
          <a:endParaRPr lang="en-US"/>
        </a:p>
      </dgm:t>
    </dgm:pt>
    <dgm:pt modelId="{32DD1217-2817-402F-BC14-6B315BA6F629}" type="pres">
      <dgm:prSet presAssocID="{FB0AD774-6CE3-48CD-BE16-8343FED96E83}" presName="Name0" presStyleCnt="0">
        <dgm:presLayoutVars>
          <dgm:chMax val="21"/>
          <dgm:chPref val="21"/>
        </dgm:presLayoutVars>
      </dgm:prSet>
      <dgm:spPr/>
    </dgm:pt>
    <dgm:pt modelId="{561AF20C-85FC-4F3B-A8BA-441869890B49}" type="pres">
      <dgm:prSet presAssocID="{16C3CD6E-2FDB-4DA1-BE31-35D93075EDD9}" presName="text1" presStyleCnt="0"/>
      <dgm:spPr/>
    </dgm:pt>
    <dgm:pt modelId="{6ADA8E7C-A357-47E4-9F4B-918920D15797}" type="pres">
      <dgm:prSet presAssocID="{16C3CD6E-2FDB-4DA1-BE31-35D93075EDD9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5CE40E5-5824-4A5D-A62A-9631EECE2B30}" type="pres">
      <dgm:prSet presAssocID="{16C3CD6E-2FDB-4DA1-BE31-35D93075EDD9}" presName="textaccent1" presStyleCnt="0"/>
      <dgm:spPr/>
    </dgm:pt>
    <dgm:pt modelId="{03AF11EC-51C1-447D-AFE8-5518B7574EDF}" type="pres">
      <dgm:prSet presAssocID="{16C3CD6E-2FDB-4DA1-BE31-35D93075EDD9}" presName="accentRepeatNode" presStyleLbl="solidAlignAcc1" presStyleIdx="0" presStyleCnt="4"/>
      <dgm:spPr/>
    </dgm:pt>
    <dgm:pt modelId="{25799048-EB21-4384-B4AC-11F5A5FF3473}" type="pres">
      <dgm:prSet presAssocID="{A325F358-0C90-4C9D-A36C-EC301FD997B5}" presName="image1" presStyleCnt="0"/>
      <dgm:spPr/>
    </dgm:pt>
    <dgm:pt modelId="{E7224EBE-D4DE-435F-B030-EB186E999B7A}" type="pres">
      <dgm:prSet presAssocID="{A325F358-0C90-4C9D-A36C-EC301FD997B5}" presName="imageRepeatNode" presStyleLbl="alignAcc1" presStyleIdx="0" presStyleCnt="2"/>
      <dgm:spPr/>
    </dgm:pt>
    <dgm:pt modelId="{BDB94991-A656-42B8-B6B8-827D51692BDA}" type="pres">
      <dgm:prSet presAssocID="{A325F358-0C90-4C9D-A36C-EC301FD997B5}" presName="imageaccent1" presStyleCnt="0"/>
      <dgm:spPr/>
    </dgm:pt>
    <dgm:pt modelId="{22ADA53F-9A2D-4B14-A813-4179994E6D7A}" type="pres">
      <dgm:prSet presAssocID="{A325F358-0C90-4C9D-A36C-EC301FD997B5}" presName="accentRepeatNode" presStyleLbl="solidAlignAcc1" presStyleIdx="1" presStyleCnt="4"/>
      <dgm:spPr/>
    </dgm:pt>
    <dgm:pt modelId="{1C1897C5-B451-4431-85BC-E29136179706}" type="pres">
      <dgm:prSet presAssocID="{901347E2-DF0A-480F-A3D6-9BE8B35B9413}" presName="text2" presStyleCnt="0"/>
      <dgm:spPr/>
    </dgm:pt>
    <dgm:pt modelId="{60903AB8-B017-4EAC-8FA3-FBC899D0FF9A}" type="pres">
      <dgm:prSet presAssocID="{901347E2-DF0A-480F-A3D6-9BE8B35B9413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EC93AC-30AD-448C-9827-F29EB4973B2B}" type="pres">
      <dgm:prSet presAssocID="{901347E2-DF0A-480F-A3D6-9BE8B35B9413}" presName="textaccent2" presStyleCnt="0"/>
      <dgm:spPr/>
    </dgm:pt>
    <dgm:pt modelId="{44A71019-D9CC-4D5F-8C92-77136B227831}" type="pres">
      <dgm:prSet presAssocID="{901347E2-DF0A-480F-A3D6-9BE8B35B9413}" presName="accentRepeatNode" presStyleLbl="solidAlignAcc1" presStyleIdx="2" presStyleCnt="4"/>
      <dgm:spPr/>
    </dgm:pt>
    <dgm:pt modelId="{2D1F18DB-13C6-435A-8C25-32D060ED2A14}" type="pres">
      <dgm:prSet presAssocID="{8A372027-1054-4A2D-89B5-72F50A3D321A}" presName="image2" presStyleCnt="0"/>
      <dgm:spPr/>
    </dgm:pt>
    <dgm:pt modelId="{3F6D3414-977E-44BB-9455-161F9258E5CC}" type="pres">
      <dgm:prSet presAssocID="{8A372027-1054-4A2D-89B5-72F50A3D321A}" presName="imageRepeatNode" presStyleLbl="alignAcc1" presStyleIdx="1" presStyleCnt="2"/>
      <dgm:spPr/>
    </dgm:pt>
    <dgm:pt modelId="{4B88D7C3-DA56-479C-9D4A-307047279426}" type="pres">
      <dgm:prSet presAssocID="{8A372027-1054-4A2D-89B5-72F50A3D321A}" presName="imageaccent2" presStyleCnt="0"/>
      <dgm:spPr/>
    </dgm:pt>
    <dgm:pt modelId="{4201C63D-56AC-4BE6-A415-E2EA9860EF06}" type="pres">
      <dgm:prSet presAssocID="{8A372027-1054-4A2D-89B5-72F50A3D321A}" presName="accentRepeatNode" presStyleLbl="solidAlignAcc1" presStyleIdx="3" presStyleCnt="4"/>
      <dgm:spPr/>
    </dgm:pt>
  </dgm:ptLst>
  <dgm:cxnLst>
    <dgm:cxn modelId="{7B7F1824-5424-4BA8-B961-AE7F3B67ACCF}" srcId="{FB0AD774-6CE3-48CD-BE16-8343FED96E83}" destId="{901347E2-DF0A-480F-A3D6-9BE8B35B9413}" srcOrd="1" destOrd="0" parTransId="{C25C24FF-9F92-45F5-87C2-3113289F7DD6}" sibTransId="{8A372027-1054-4A2D-89B5-72F50A3D321A}"/>
    <dgm:cxn modelId="{8200DE6C-45C4-4821-B7CE-B2851C89D84A}" type="presOf" srcId="{901347E2-DF0A-480F-A3D6-9BE8B35B9413}" destId="{60903AB8-B017-4EAC-8FA3-FBC899D0FF9A}" srcOrd="0" destOrd="0" presId="urn:microsoft.com/office/officeart/2008/layout/HexagonCluster"/>
    <dgm:cxn modelId="{785DA3A2-7642-443E-A0A6-C7E815B31440}" type="presOf" srcId="{8A372027-1054-4A2D-89B5-72F50A3D321A}" destId="{3F6D3414-977E-44BB-9455-161F9258E5CC}" srcOrd="0" destOrd="0" presId="urn:microsoft.com/office/officeart/2008/layout/HexagonCluster"/>
    <dgm:cxn modelId="{08C0DBA6-0086-4126-9BF5-4F59F34E970D}" type="presOf" srcId="{16C3CD6E-2FDB-4DA1-BE31-35D93075EDD9}" destId="{6ADA8E7C-A357-47E4-9F4B-918920D15797}" srcOrd="0" destOrd="0" presId="urn:microsoft.com/office/officeart/2008/layout/HexagonCluster"/>
    <dgm:cxn modelId="{FF49B9B4-65FD-4B71-B5CD-FFEDFE0D1558}" type="presOf" srcId="{A325F358-0C90-4C9D-A36C-EC301FD997B5}" destId="{E7224EBE-D4DE-435F-B030-EB186E999B7A}" srcOrd="0" destOrd="0" presId="urn:microsoft.com/office/officeart/2008/layout/HexagonCluster"/>
    <dgm:cxn modelId="{D59BDBB9-9BF1-453C-A944-CC1FCDA5374F}" type="presOf" srcId="{FB0AD774-6CE3-48CD-BE16-8343FED96E83}" destId="{32DD1217-2817-402F-BC14-6B315BA6F629}" srcOrd="0" destOrd="0" presId="urn:microsoft.com/office/officeart/2008/layout/HexagonCluster"/>
    <dgm:cxn modelId="{90A55BF7-8BA7-4093-BD2A-DA7A1A8A7C51}" srcId="{FB0AD774-6CE3-48CD-BE16-8343FED96E83}" destId="{16C3CD6E-2FDB-4DA1-BE31-35D93075EDD9}" srcOrd="0" destOrd="0" parTransId="{9AA4FC38-9C22-4381-9C9B-90654FFC080F}" sibTransId="{A325F358-0C90-4C9D-A36C-EC301FD997B5}"/>
    <dgm:cxn modelId="{70AC5B7C-5F48-4E87-BF31-8F47ED2C8855}" type="presParOf" srcId="{32DD1217-2817-402F-BC14-6B315BA6F629}" destId="{561AF20C-85FC-4F3B-A8BA-441869890B49}" srcOrd="0" destOrd="0" presId="urn:microsoft.com/office/officeart/2008/layout/HexagonCluster"/>
    <dgm:cxn modelId="{17886438-CEBF-4B02-B8CC-BF9B481F25D0}" type="presParOf" srcId="{561AF20C-85FC-4F3B-A8BA-441869890B49}" destId="{6ADA8E7C-A357-47E4-9F4B-918920D15797}" srcOrd="0" destOrd="0" presId="urn:microsoft.com/office/officeart/2008/layout/HexagonCluster"/>
    <dgm:cxn modelId="{C2011C01-0B7C-49FF-968C-19A8750DFC35}" type="presParOf" srcId="{32DD1217-2817-402F-BC14-6B315BA6F629}" destId="{D5CE40E5-5824-4A5D-A62A-9631EECE2B30}" srcOrd="1" destOrd="0" presId="urn:microsoft.com/office/officeart/2008/layout/HexagonCluster"/>
    <dgm:cxn modelId="{33BAEC2D-A82D-4097-8AB3-5262B2C4E571}" type="presParOf" srcId="{D5CE40E5-5824-4A5D-A62A-9631EECE2B30}" destId="{03AF11EC-51C1-447D-AFE8-5518B7574EDF}" srcOrd="0" destOrd="0" presId="urn:microsoft.com/office/officeart/2008/layout/HexagonCluster"/>
    <dgm:cxn modelId="{5AA0402C-84BD-47AF-8550-0D2A23325F5E}" type="presParOf" srcId="{32DD1217-2817-402F-BC14-6B315BA6F629}" destId="{25799048-EB21-4384-B4AC-11F5A5FF3473}" srcOrd="2" destOrd="0" presId="urn:microsoft.com/office/officeart/2008/layout/HexagonCluster"/>
    <dgm:cxn modelId="{9FB48E96-647F-4164-AC05-2EE4BCFA981C}" type="presParOf" srcId="{25799048-EB21-4384-B4AC-11F5A5FF3473}" destId="{E7224EBE-D4DE-435F-B030-EB186E999B7A}" srcOrd="0" destOrd="0" presId="urn:microsoft.com/office/officeart/2008/layout/HexagonCluster"/>
    <dgm:cxn modelId="{CFDFBB48-21A4-4479-80C5-8283EDE1BC05}" type="presParOf" srcId="{32DD1217-2817-402F-BC14-6B315BA6F629}" destId="{BDB94991-A656-42B8-B6B8-827D51692BDA}" srcOrd="3" destOrd="0" presId="urn:microsoft.com/office/officeart/2008/layout/HexagonCluster"/>
    <dgm:cxn modelId="{3989CDA2-570B-4182-A804-85E9A4E81A09}" type="presParOf" srcId="{BDB94991-A656-42B8-B6B8-827D51692BDA}" destId="{22ADA53F-9A2D-4B14-A813-4179994E6D7A}" srcOrd="0" destOrd="0" presId="urn:microsoft.com/office/officeart/2008/layout/HexagonCluster"/>
    <dgm:cxn modelId="{222F173C-4F48-47E7-94A9-F801078320B4}" type="presParOf" srcId="{32DD1217-2817-402F-BC14-6B315BA6F629}" destId="{1C1897C5-B451-4431-85BC-E29136179706}" srcOrd="4" destOrd="0" presId="urn:microsoft.com/office/officeart/2008/layout/HexagonCluster"/>
    <dgm:cxn modelId="{CAEA8617-9A2D-4B50-A961-69C38A6C2C48}" type="presParOf" srcId="{1C1897C5-B451-4431-85BC-E29136179706}" destId="{60903AB8-B017-4EAC-8FA3-FBC899D0FF9A}" srcOrd="0" destOrd="0" presId="urn:microsoft.com/office/officeart/2008/layout/HexagonCluster"/>
    <dgm:cxn modelId="{9E017E04-C8E0-4D0A-A392-1B819DDA91C9}" type="presParOf" srcId="{32DD1217-2817-402F-BC14-6B315BA6F629}" destId="{D3EC93AC-30AD-448C-9827-F29EB4973B2B}" srcOrd="5" destOrd="0" presId="urn:microsoft.com/office/officeart/2008/layout/HexagonCluster"/>
    <dgm:cxn modelId="{DE718089-2AB5-4F10-8CD9-3B7C46E094CD}" type="presParOf" srcId="{D3EC93AC-30AD-448C-9827-F29EB4973B2B}" destId="{44A71019-D9CC-4D5F-8C92-77136B227831}" srcOrd="0" destOrd="0" presId="urn:microsoft.com/office/officeart/2008/layout/HexagonCluster"/>
    <dgm:cxn modelId="{DB8F7DCD-23F4-4DCF-9D60-81E7E2F9E2D4}" type="presParOf" srcId="{32DD1217-2817-402F-BC14-6B315BA6F629}" destId="{2D1F18DB-13C6-435A-8C25-32D060ED2A14}" srcOrd="6" destOrd="0" presId="urn:microsoft.com/office/officeart/2008/layout/HexagonCluster"/>
    <dgm:cxn modelId="{EC330EFD-E0A3-41A5-A24F-3B5BE05DCBA3}" type="presParOf" srcId="{2D1F18DB-13C6-435A-8C25-32D060ED2A14}" destId="{3F6D3414-977E-44BB-9455-161F9258E5CC}" srcOrd="0" destOrd="0" presId="urn:microsoft.com/office/officeart/2008/layout/HexagonCluster"/>
    <dgm:cxn modelId="{78A794E2-67D0-4004-949C-3A36F82EB7DD}" type="presParOf" srcId="{32DD1217-2817-402F-BC14-6B315BA6F629}" destId="{4B88D7C3-DA56-479C-9D4A-307047279426}" srcOrd="7" destOrd="0" presId="urn:microsoft.com/office/officeart/2008/layout/HexagonCluster"/>
    <dgm:cxn modelId="{E43B9EE9-6AB2-402B-B71D-B81E6F9346DB}" type="presParOf" srcId="{4B88D7C3-DA56-479C-9D4A-307047279426}" destId="{4201C63D-56AC-4BE6-A415-E2EA9860EF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89780-1A5A-414A-9F1D-C9711CCECDAE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07617-99DF-4146-BDC3-70A51772BAD6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Romantically</a:t>
          </a:r>
        </a:p>
      </dsp:txBody>
      <dsp:txXfrm>
        <a:off x="120215" y="1261647"/>
        <a:ext cx="1829817" cy="678862"/>
      </dsp:txXfrm>
    </dsp:sp>
    <dsp:sp modelId="{33A44F9B-A897-4375-ADEF-BEE9A285F258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14EE0-D761-4E60-923B-AC7C27337031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Logically</a:t>
          </a:r>
        </a:p>
      </dsp:txBody>
      <dsp:txXfrm>
        <a:off x="2133091" y="1261647"/>
        <a:ext cx="1829817" cy="678862"/>
      </dsp:txXfrm>
    </dsp:sp>
    <dsp:sp modelId="{17AD2DB7-EB51-4767-9882-0D7798E40FFA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770BF-6354-4A95-B32F-7E4E28BEC870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Thumb</a:t>
          </a:r>
        </a:p>
      </dsp:txBody>
      <dsp:txXfrm>
        <a:off x="4145967" y="1261647"/>
        <a:ext cx="1829817" cy="678862"/>
      </dsp:txXfrm>
    </dsp:sp>
    <dsp:sp modelId="{1361F4C9-A703-4713-A23B-381564C07161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74EAF-18B9-45D5-8704-79D7FB712931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Dumb</a:t>
          </a:r>
        </a:p>
      </dsp:txBody>
      <dsp:txXfrm>
        <a:off x="1126653" y="3384234"/>
        <a:ext cx="1829817" cy="678862"/>
      </dsp:txXfrm>
    </dsp:sp>
    <dsp:sp modelId="{ED8086B7-C2B7-4132-863A-34AB1AE3CC64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60E22-077D-4AA0-9ABB-BF7D66FACB84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Doubt</a:t>
          </a:r>
        </a:p>
      </dsp:txBody>
      <dsp:txXfrm>
        <a:off x="3139529" y="3384234"/>
        <a:ext cx="1829817" cy="678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89780-1A5A-414A-9F1D-C9711CCECDAE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07617-99DF-4146-BDC3-70A51772BAD6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Muscle</a:t>
          </a:r>
        </a:p>
      </dsp:txBody>
      <dsp:txXfrm>
        <a:off x="120215" y="1261647"/>
        <a:ext cx="1829817" cy="678862"/>
      </dsp:txXfrm>
    </dsp:sp>
    <dsp:sp modelId="{33A44F9B-A897-4375-ADEF-BEE9A285F258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14EE0-D761-4E60-923B-AC7C27337031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Scene</a:t>
          </a:r>
        </a:p>
      </dsp:txBody>
      <dsp:txXfrm>
        <a:off x="2133091" y="1261647"/>
        <a:ext cx="1829817" cy="678862"/>
      </dsp:txXfrm>
    </dsp:sp>
    <dsp:sp modelId="{17AD2DB7-EB51-4767-9882-0D7798E40FFA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770BF-6354-4A95-B32F-7E4E28BEC870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Sandwich</a:t>
          </a:r>
        </a:p>
      </dsp:txBody>
      <dsp:txXfrm>
        <a:off x="4145967" y="1261647"/>
        <a:ext cx="1829817" cy="678862"/>
      </dsp:txXfrm>
    </dsp:sp>
    <dsp:sp modelId="{1361F4C9-A703-4713-A23B-381564C07161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74EAF-18B9-45D5-8704-79D7FB712931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Knowledge</a:t>
          </a:r>
        </a:p>
      </dsp:txBody>
      <dsp:txXfrm>
        <a:off x="1126653" y="3384234"/>
        <a:ext cx="1829817" cy="678862"/>
      </dsp:txXfrm>
    </dsp:sp>
    <dsp:sp modelId="{ED8086B7-C2B7-4132-863A-34AB1AE3CC64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60E22-077D-4AA0-9ABB-BF7D66FACB84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Bridge</a:t>
          </a:r>
        </a:p>
      </dsp:txBody>
      <dsp:txXfrm>
        <a:off x="3139529" y="3384234"/>
        <a:ext cx="1829817" cy="678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71B7-7993-4836-ACBD-B06787D70E05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34000" b="-3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F1377-B633-4138-AEEA-1903B43381ED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Passport</a:t>
          </a:r>
        </a:p>
      </dsp:txBody>
      <dsp:txXfrm>
        <a:off x="120215" y="1261647"/>
        <a:ext cx="1829817" cy="678862"/>
      </dsp:txXfrm>
    </dsp:sp>
    <dsp:sp modelId="{37A35B26-BA61-4C0A-8C87-E3995F421C96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38000" r="-3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801D-BC3E-41AD-85DC-C53A69B8EE05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Boarding pass</a:t>
          </a:r>
        </a:p>
      </dsp:txBody>
      <dsp:txXfrm>
        <a:off x="2133091" y="1261647"/>
        <a:ext cx="1829817" cy="678862"/>
      </dsp:txXfrm>
    </dsp:sp>
    <dsp:sp modelId="{8A5FA78A-2620-4D99-8FCA-749C4E6056EA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5E805-EBB4-4EC4-9A80-756A199CD834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Pat down</a:t>
          </a:r>
        </a:p>
      </dsp:txBody>
      <dsp:txXfrm>
        <a:off x="4145967" y="1261647"/>
        <a:ext cx="1829817" cy="678862"/>
      </dsp:txXfrm>
    </dsp:sp>
    <dsp:sp modelId="{1E4C2E06-5C4C-4078-BCBC-C4A0B80DC6F2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327C2-6929-46D3-8B48-8527116BC72E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Pilot</a:t>
          </a:r>
        </a:p>
      </dsp:txBody>
      <dsp:txXfrm>
        <a:off x="1126653" y="3384234"/>
        <a:ext cx="1829817" cy="678862"/>
      </dsp:txXfrm>
    </dsp:sp>
    <dsp:sp modelId="{1F865E5D-A524-4A75-9201-03F29F9FE083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C29AE-2A4B-46B9-A6E3-6FEF30D72B03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Flight attendant</a:t>
          </a:r>
        </a:p>
      </dsp:txBody>
      <dsp:txXfrm>
        <a:off x="3139529" y="3384234"/>
        <a:ext cx="1829817" cy="678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71B7-7993-4836-ACBD-B06787D70E05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F1377-B633-4138-AEEA-1903B43381ED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Check-in</a:t>
          </a:r>
        </a:p>
      </dsp:txBody>
      <dsp:txXfrm>
        <a:off x="120215" y="1261647"/>
        <a:ext cx="1829817" cy="678862"/>
      </dsp:txXfrm>
    </dsp:sp>
    <dsp:sp modelId="{37A35B26-BA61-4C0A-8C87-E3995F421C96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801D-BC3E-41AD-85DC-C53A69B8EE05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Transfer</a:t>
          </a:r>
        </a:p>
      </dsp:txBody>
      <dsp:txXfrm>
        <a:off x="2133091" y="1261647"/>
        <a:ext cx="1829817" cy="678862"/>
      </dsp:txXfrm>
    </dsp:sp>
    <dsp:sp modelId="{8A5FA78A-2620-4D99-8FCA-749C4E6056EA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5E805-EBB4-4EC4-9A80-756A199CD834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Landing</a:t>
          </a:r>
        </a:p>
      </dsp:txBody>
      <dsp:txXfrm>
        <a:off x="4145967" y="1261647"/>
        <a:ext cx="1829817" cy="678862"/>
      </dsp:txXfrm>
    </dsp:sp>
    <dsp:sp modelId="{1E4C2E06-5C4C-4078-BCBC-C4A0B80DC6F2}">
      <dsp:nvSpPr>
        <dsp:cNvPr id="0" name=""/>
        <dsp:cNvSpPr/>
      </dsp:nvSpPr>
      <dsp:spPr>
        <a:xfrm>
          <a:off x="1126653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327C2-6929-46D3-8B48-8527116BC72E}">
      <dsp:nvSpPr>
        <dsp:cNvPr id="0" name=""/>
        <dsp:cNvSpPr/>
      </dsp:nvSpPr>
      <dsp:spPr>
        <a:xfrm>
          <a:off x="1126653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Take off</a:t>
          </a:r>
        </a:p>
      </dsp:txBody>
      <dsp:txXfrm>
        <a:off x="1126653" y="3384234"/>
        <a:ext cx="1829817" cy="678862"/>
      </dsp:txXfrm>
    </dsp:sp>
    <dsp:sp modelId="{1F865E5D-A524-4A75-9201-03F29F9FE083}">
      <dsp:nvSpPr>
        <dsp:cNvPr id="0" name=""/>
        <dsp:cNvSpPr/>
      </dsp:nvSpPr>
      <dsp:spPr>
        <a:xfrm>
          <a:off x="3139529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C29AE-2A4B-46B9-A6E3-6FEF30D72B03}">
      <dsp:nvSpPr>
        <dsp:cNvPr id="0" name=""/>
        <dsp:cNvSpPr/>
      </dsp:nvSpPr>
      <dsp:spPr>
        <a:xfrm>
          <a:off x="3139529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Budget</a:t>
          </a:r>
        </a:p>
      </dsp:txBody>
      <dsp:txXfrm>
        <a:off x="3139529" y="3384234"/>
        <a:ext cx="1829817" cy="678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00D80-04B3-4875-A190-2DC95B368197}">
      <dsp:nvSpPr>
        <dsp:cNvPr id="0" name=""/>
        <dsp:cNvSpPr/>
      </dsp:nvSpPr>
      <dsp:spPr>
        <a:xfrm>
          <a:off x="1309062" y="2700940"/>
          <a:ext cx="249364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8370C-ED55-42BD-92D6-E99D40333291}">
      <dsp:nvSpPr>
        <dsp:cNvPr id="0" name=""/>
        <dsp:cNvSpPr/>
      </dsp:nvSpPr>
      <dsp:spPr>
        <a:xfrm>
          <a:off x="1309062" y="2085757"/>
          <a:ext cx="207592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4A19D-DB41-4828-A599-BB1EEB310124}">
      <dsp:nvSpPr>
        <dsp:cNvPr id="0" name=""/>
        <dsp:cNvSpPr/>
      </dsp:nvSpPr>
      <dsp:spPr>
        <a:xfrm>
          <a:off x="1309062" y="1341462"/>
          <a:ext cx="207592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79C15-185E-4E6A-A000-FB8B9CC70323}">
      <dsp:nvSpPr>
        <dsp:cNvPr id="0" name=""/>
        <dsp:cNvSpPr/>
      </dsp:nvSpPr>
      <dsp:spPr>
        <a:xfrm>
          <a:off x="1309062" y="726279"/>
          <a:ext cx="249364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5CBC1-D3CC-456B-B765-443D453D83C4}">
      <dsp:nvSpPr>
        <dsp:cNvPr id="0" name=""/>
        <dsp:cNvSpPr/>
      </dsp:nvSpPr>
      <dsp:spPr>
        <a:xfrm>
          <a:off x="43255" y="447802"/>
          <a:ext cx="2531615" cy="25316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00B91-0652-4F9D-9703-96F954CDC5E4}">
      <dsp:nvSpPr>
        <dsp:cNvPr id="0" name=""/>
        <dsp:cNvSpPr/>
      </dsp:nvSpPr>
      <dsp:spPr>
        <a:xfrm>
          <a:off x="456657" y="2479952"/>
          <a:ext cx="1620233" cy="8354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rgbClr val="FF0000"/>
              </a:solidFill>
            </a:rPr>
            <a:t>a?</a:t>
          </a:r>
        </a:p>
      </dsp:txBody>
      <dsp:txXfrm>
        <a:off x="456657" y="2479952"/>
        <a:ext cx="1620233" cy="835433"/>
      </dsp:txXfrm>
    </dsp:sp>
    <dsp:sp modelId="{62EB37C1-9C78-4161-AB84-1DD13AB52382}">
      <dsp:nvSpPr>
        <dsp:cNvPr id="0" name=""/>
        <dsp:cNvSpPr/>
      </dsp:nvSpPr>
      <dsp:spPr>
        <a:xfrm>
          <a:off x="3524226" y="447802"/>
          <a:ext cx="556955" cy="55695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61C58-6E2D-4E32-AB18-94397591F464}">
      <dsp:nvSpPr>
        <dsp:cNvPr id="0" name=""/>
        <dsp:cNvSpPr/>
      </dsp:nvSpPr>
      <dsp:spPr>
        <a:xfrm>
          <a:off x="4081181" y="447802"/>
          <a:ext cx="938794" cy="55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b?</a:t>
          </a:r>
        </a:p>
      </dsp:txBody>
      <dsp:txXfrm>
        <a:off x="4081181" y="447802"/>
        <a:ext cx="938794" cy="556955"/>
      </dsp:txXfrm>
    </dsp:sp>
    <dsp:sp modelId="{5760E969-2A98-4796-9F70-E5F5D31634B4}">
      <dsp:nvSpPr>
        <dsp:cNvPr id="0" name=""/>
        <dsp:cNvSpPr/>
      </dsp:nvSpPr>
      <dsp:spPr>
        <a:xfrm>
          <a:off x="3106509" y="1062984"/>
          <a:ext cx="556955" cy="5569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260F9-7F7A-4F6D-A248-299EF87C5436}">
      <dsp:nvSpPr>
        <dsp:cNvPr id="0" name=""/>
        <dsp:cNvSpPr/>
      </dsp:nvSpPr>
      <dsp:spPr>
        <a:xfrm>
          <a:off x="3663465" y="1062984"/>
          <a:ext cx="915416" cy="55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c?</a:t>
          </a:r>
        </a:p>
      </dsp:txBody>
      <dsp:txXfrm>
        <a:off x="3663465" y="1062984"/>
        <a:ext cx="915416" cy="556955"/>
      </dsp:txXfrm>
    </dsp:sp>
    <dsp:sp modelId="{E51EA0BE-125A-4235-9D90-6D7E99E191DE}">
      <dsp:nvSpPr>
        <dsp:cNvPr id="0" name=""/>
        <dsp:cNvSpPr/>
      </dsp:nvSpPr>
      <dsp:spPr>
        <a:xfrm>
          <a:off x="3106509" y="1807279"/>
          <a:ext cx="556955" cy="55695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2DD42-BCE7-4409-82F9-CD7D30C51E3E}">
      <dsp:nvSpPr>
        <dsp:cNvPr id="0" name=""/>
        <dsp:cNvSpPr/>
      </dsp:nvSpPr>
      <dsp:spPr>
        <a:xfrm>
          <a:off x="3663465" y="1807279"/>
          <a:ext cx="915416" cy="55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d?</a:t>
          </a:r>
        </a:p>
      </dsp:txBody>
      <dsp:txXfrm>
        <a:off x="3663465" y="1807279"/>
        <a:ext cx="915416" cy="556955"/>
      </dsp:txXfrm>
    </dsp:sp>
    <dsp:sp modelId="{4FA53B17-D1D8-4FC5-8020-2D83A81B1322}">
      <dsp:nvSpPr>
        <dsp:cNvPr id="0" name=""/>
        <dsp:cNvSpPr/>
      </dsp:nvSpPr>
      <dsp:spPr>
        <a:xfrm>
          <a:off x="3524226" y="2422462"/>
          <a:ext cx="556955" cy="55695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D8E33-F53C-4ED4-9CB1-7FB3AC90F612}">
      <dsp:nvSpPr>
        <dsp:cNvPr id="0" name=""/>
        <dsp:cNvSpPr/>
      </dsp:nvSpPr>
      <dsp:spPr>
        <a:xfrm>
          <a:off x="4081181" y="2422462"/>
          <a:ext cx="938794" cy="556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0" rIns="160020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e?</a:t>
          </a:r>
        </a:p>
      </dsp:txBody>
      <dsp:txXfrm>
        <a:off x="4081181" y="2422462"/>
        <a:ext cx="938794" cy="5569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A8E7C-A357-47E4-9F4B-918920D15797}">
      <dsp:nvSpPr>
        <dsp:cNvPr id="0" name=""/>
        <dsp:cNvSpPr/>
      </dsp:nvSpPr>
      <dsp:spPr>
        <a:xfrm>
          <a:off x="1511691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Listening</a:t>
          </a:r>
        </a:p>
      </dsp:txBody>
      <dsp:txXfrm>
        <a:off x="1792278" y="1655597"/>
        <a:ext cx="1246766" cy="1075167"/>
      </dsp:txXfrm>
    </dsp:sp>
    <dsp:sp modelId="{03AF11EC-51C1-447D-AFE8-5518B7574EDF}">
      <dsp:nvSpPr>
        <dsp:cNvPr id="0" name=""/>
        <dsp:cNvSpPr/>
      </dsp:nvSpPr>
      <dsp:spPr>
        <a:xfrm>
          <a:off x="1568150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24EBE-D4DE-435F-B030-EB186E999B7A}">
      <dsp:nvSpPr>
        <dsp:cNvPr id="0" name=""/>
        <dsp:cNvSpPr/>
      </dsp:nvSpPr>
      <dsp:spPr>
        <a:xfrm>
          <a:off x="0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DA53F-9A2D-4B14-A813-4179994E6D7A}">
      <dsp:nvSpPr>
        <dsp:cNvPr id="0" name=""/>
        <dsp:cNvSpPr/>
      </dsp:nvSpPr>
      <dsp:spPr>
        <a:xfrm>
          <a:off x="1231936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3AB8-B017-4EAC-8FA3-FBC899D0FF9A}">
      <dsp:nvSpPr>
        <dsp:cNvPr id="0" name=""/>
        <dsp:cNvSpPr/>
      </dsp:nvSpPr>
      <dsp:spPr>
        <a:xfrm>
          <a:off x="3024017" y="573742"/>
          <a:ext cx="1807940" cy="155910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Vocabulary</a:t>
          </a:r>
        </a:p>
      </dsp:txBody>
      <dsp:txXfrm>
        <a:off x="3304604" y="815710"/>
        <a:ext cx="1246766" cy="1075167"/>
      </dsp:txXfrm>
    </dsp:sp>
    <dsp:sp modelId="{44A71019-D9CC-4D5F-8C92-77136B227831}">
      <dsp:nvSpPr>
        <dsp:cNvPr id="0" name=""/>
        <dsp:cNvSpPr/>
      </dsp:nvSpPr>
      <dsp:spPr>
        <a:xfrm>
          <a:off x="4255954" y="1917657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3414-977E-44BB-9455-161F9258E5CC}">
      <dsp:nvSpPr>
        <dsp:cNvPr id="0" name=""/>
        <dsp:cNvSpPr/>
      </dsp:nvSpPr>
      <dsp:spPr>
        <a:xfrm>
          <a:off x="4535709" y="1413629"/>
          <a:ext cx="1807940" cy="155910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C63D-56AC-4BE6-A415-E2EA9860EF06}">
      <dsp:nvSpPr>
        <dsp:cNvPr id="0" name=""/>
        <dsp:cNvSpPr/>
      </dsp:nvSpPr>
      <dsp:spPr>
        <a:xfrm>
          <a:off x="4592168" y="2102139"/>
          <a:ext cx="211243" cy="18232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  <p:sp>
        <p:nvSpPr>
          <p:cNvPr id="7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 hasCustomPrompt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 hasCustomPrompt="1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 sz="1400">
                <a:solidFill>
                  <a:schemeClr val="bg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r>
              <a:rPr lang="es-CO" dirty="0"/>
              <a:t>Haga clic para agregar texto</a:t>
            </a:r>
          </a:p>
          <a:p>
            <a:endParaRPr dirty="0"/>
          </a:p>
        </p:txBody>
      </p:sp>
      <p:sp>
        <p:nvSpPr>
          <p:cNvPr id="8" name="Marcador de texto 17"/>
          <p:cNvSpPr txBox="1">
            <a:spLocks/>
          </p:cNvSpPr>
          <p:nvPr/>
        </p:nvSpPr>
        <p:spPr>
          <a:xfrm>
            <a:off x="163556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 hasCustomPrompt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7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10" name="Marcador de texto 17"/>
          <p:cNvSpPr txBox="1">
            <a:spLocks/>
          </p:cNvSpPr>
          <p:nvPr/>
        </p:nvSpPr>
        <p:spPr>
          <a:xfrm>
            <a:off x="471900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En blanco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7" y="4583880"/>
            <a:ext cx="1244009" cy="357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1" y="3955308"/>
            <a:ext cx="818708" cy="498047"/>
          </a:xfrm>
          <a:prstGeom prst="rect">
            <a:avLst/>
          </a:prstGeom>
        </p:spPr>
      </p:pic>
      <p:sp>
        <p:nvSpPr>
          <p:cNvPr id="5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Marcador de texto 17"/>
          <p:cNvSpPr txBox="1">
            <a:spLocks/>
          </p:cNvSpPr>
          <p:nvPr/>
        </p:nvSpPr>
        <p:spPr>
          <a:xfrm>
            <a:off x="265499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Oliver Castellanos</a:t>
            </a:r>
          </a:p>
        </p:txBody>
      </p:sp>
      <p:sp>
        <p:nvSpPr>
          <p:cNvPr id="7" name="Google Shape;53;p9"/>
          <p:cNvSpPr txBox="1">
            <a:spLocks noGrp="1"/>
          </p:cNvSpPr>
          <p:nvPr>
            <p:ph type="title"/>
          </p:nvPr>
        </p:nvSpPr>
        <p:spPr>
          <a:xfrm>
            <a:off x="299895" y="954892"/>
            <a:ext cx="8222100" cy="779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8" name="Google Shape;27;p4"/>
          <p:cNvSpPr txBox="1">
            <a:spLocks noGrp="1"/>
          </p:cNvSpPr>
          <p:nvPr>
            <p:ph type="body" idx="1" hasCustomPrompt="1"/>
          </p:nvPr>
        </p:nvSpPr>
        <p:spPr>
          <a:xfrm>
            <a:off x="265499" y="1864996"/>
            <a:ext cx="8222100" cy="2517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s-CO" dirty="0"/>
              <a:t>Haga clic para agregar texto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blipFill dpi="0" rotWithShape="1">
          <a:blip r:embed="rId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2309643"/>
            <a:ext cx="7886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5" y="4457833"/>
            <a:ext cx="1509823" cy="5840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5" y="3963042"/>
            <a:ext cx="812531" cy="4947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18"/>
            <a:ext cx="1967023" cy="4179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5932" y="149342"/>
            <a:ext cx="588067" cy="765058"/>
          </a:xfrm>
          <a:prstGeom prst="rect">
            <a:avLst/>
          </a:prstGeom>
        </p:spPr>
      </p:pic>
      <p:sp>
        <p:nvSpPr>
          <p:cNvPr id="18" name="Marcador de texto 17"/>
          <p:cNvSpPr>
            <a:spLocks noGrp="1"/>
          </p:cNvSpPr>
          <p:nvPr>
            <p:ph type="body" idx="1"/>
          </p:nvPr>
        </p:nvSpPr>
        <p:spPr>
          <a:xfrm>
            <a:off x="471900" y="3096567"/>
            <a:ext cx="7886700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agregar subtítulo</a:t>
            </a:r>
          </a:p>
        </p:txBody>
      </p:sp>
      <p:sp>
        <p:nvSpPr>
          <p:cNvPr id="20" name="Marcador de texto 17"/>
          <p:cNvSpPr txBox="1">
            <a:spLocks/>
          </p:cNvSpPr>
          <p:nvPr/>
        </p:nvSpPr>
        <p:spPr>
          <a:xfrm>
            <a:off x="5311123" y="218815"/>
            <a:ext cx="3047477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English</a:t>
            </a:r>
          </a:p>
        </p:txBody>
      </p:sp>
      <p:sp>
        <p:nvSpPr>
          <p:cNvPr id="21" name="Marcador de texto 17"/>
          <p:cNvSpPr txBox="1">
            <a:spLocks/>
          </p:cNvSpPr>
          <p:nvPr/>
        </p:nvSpPr>
        <p:spPr>
          <a:xfrm>
            <a:off x="129624" y="4689439"/>
            <a:ext cx="3674798" cy="35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Oliver Castellanos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mmons.wikimedia.org/wiki/File:Antartica_13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M3iaD16lMKs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Airplane-Sky-Travel-Jet-Airliner-Flight-Plane-4074293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unciamosyviajamos.com/viajar-en-carro-por-el-mundo-estos-10-blogueros-demuestran-posible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pa_USA_(1992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YouTube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4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372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ongtowns.org/journal/2016/12/15/happy-holidays-and-see-you-in-2017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Away from home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UNIT 5A</a:t>
            </a:r>
          </a:p>
        </p:txBody>
      </p:sp>
    </p:spTree>
    <p:extLst>
      <p:ext uri="{BB962C8B-B14F-4D97-AF65-F5344CB8AC3E}">
        <p14:creationId xmlns:p14="http://schemas.microsoft.com/office/powerpoint/2010/main" val="267304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173504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Away from home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284F77-8CEE-4CC7-9A81-2A44B5431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4361" r="57032" b="35449"/>
          <a:stretch/>
        </p:blipFill>
        <p:spPr>
          <a:xfrm>
            <a:off x="2052142" y="0"/>
            <a:ext cx="5511633" cy="504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3B578B-DDEF-4EAF-83AB-ADE7C5C698DB}"/>
              </a:ext>
            </a:extLst>
          </p:cNvPr>
          <p:cNvSpPr txBox="1"/>
          <p:nvPr/>
        </p:nvSpPr>
        <p:spPr>
          <a:xfrm>
            <a:off x="5328003" y="102093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5372CC-3655-4DAC-B668-F55C1E2D9E65}"/>
              </a:ext>
            </a:extLst>
          </p:cNvPr>
          <p:cNvSpPr txBox="1"/>
          <p:nvPr/>
        </p:nvSpPr>
        <p:spPr>
          <a:xfrm>
            <a:off x="5418180" y="125514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B307FD-029C-42AA-8C2D-93557BC7ED71}"/>
              </a:ext>
            </a:extLst>
          </p:cNvPr>
          <p:cNvSpPr txBox="1"/>
          <p:nvPr/>
        </p:nvSpPr>
        <p:spPr>
          <a:xfrm>
            <a:off x="4264162" y="157814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8D7B56-67E3-4794-ACEC-834B361DD584}"/>
              </a:ext>
            </a:extLst>
          </p:cNvPr>
          <p:cNvSpPr txBox="1"/>
          <p:nvPr/>
        </p:nvSpPr>
        <p:spPr>
          <a:xfrm>
            <a:off x="3806962" y="21232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9B953F-4709-4A68-80DD-34B12A4FEDE3}"/>
              </a:ext>
            </a:extLst>
          </p:cNvPr>
          <p:cNvSpPr txBox="1"/>
          <p:nvPr/>
        </p:nvSpPr>
        <p:spPr>
          <a:xfrm>
            <a:off x="6476182" y="21232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buys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B12F72-ECB0-4768-9557-286D1C63CAF8}"/>
              </a:ext>
            </a:extLst>
          </p:cNvPr>
          <p:cNvSpPr txBox="1"/>
          <p:nvPr/>
        </p:nvSpPr>
        <p:spPr>
          <a:xfrm>
            <a:off x="6462787" y="238548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96B012-94B6-410E-89F2-6282EB90CC91}"/>
              </a:ext>
            </a:extLst>
          </p:cNvPr>
          <p:cNvSpPr txBox="1"/>
          <p:nvPr/>
        </p:nvSpPr>
        <p:spPr>
          <a:xfrm>
            <a:off x="4960980" y="266418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E33DC8-5D28-4AA4-A0CE-48BF81C3220F}"/>
              </a:ext>
            </a:extLst>
          </p:cNvPr>
          <p:cNvSpPr txBox="1"/>
          <p:nvPr/>
        </p:nvSpPr>
        <p:spPr>
          <a:xfrm>
            <a:off x="3441498" y="327384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watches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71E452-DBBA-4587-BE95-BF2BCC276322}"/>
              </a:ext>
            </a:extLst>
          </p:cNvPr>
          <p:cNvSpPr txBox="1"/>
          <p:nvPr/>
        </p:nvSpPr>
        <p:spPr>
          <a:xfrm>
            <a:off x="3228433" y="3581621"/>
            <a:ext cx="180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doesn’t watch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30A50B-2CC0-4FA3-A285-1DC880905FA0}"/>
              </a:ext>
            </a:extLst>
          </p:cNvPr>
          <p:cNvSpPr txBox="1"/>
          <p:nvPr/>
        </p:nvSpPr>
        <p:spPr>
          <a:xfrm>
            <a:off x="4189441" y="3872793"/>
            <a:ext cx="1978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doesn’t have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D7C0DC-B909-49AF-B06C-61F43D123851}"/>
              </a:ext>
            </a:extLst>
          </p:cNvPr>
          <p:cNvSpPr txBox="1"/>
          <p:nvPr/>
        </p:nvSpPr>
        <p:spPr>
          <a:xfrm>
            <a:off x="5418180" y="408823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3DF7699-1FF7-4A8F-8263-079CCE0FD39A}"/>
              </a:ext>
            </a:extLst>
          </p:cNvPr>
          <p:cNvSpPr txBox="1"/>
          <p:nvPr/>
        </p:nvSpPr>
        <p:spPr>
          <a:xfrm>
            <a:off x="2892562" y="467925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goes</a:t>
            </a:r>
          </a:p>
        </p:txBody>
      </p:sp>
      <p:pic>
        <p:nvPicPr>
          <p:cNvPr id="19" name="Imagen 18" descr="Una montaña con nieve&#10;&#10;Descripción generada automáticamente">
            <a:extLst>
              <a:ext uri="{FF2B5EF4-FFF2-40B4-BE49-F238E27FC236}">
                <a16:creationId xmlns:a16="http://schemas.microsoft.com/office/drawing/2014/main" id="{79A59AE7-FFDE-4CC5-8991-959C4A59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736" y="2385487"/>
            <a:ext cx="192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1252BF8-43C9-42E3-8873-9C0A56099095}"/>
              </a:ext>
            </a:extLst>
          </p:cNvPr>
          <p:cNvSpPr txBox="1"/>
          <p:nvPr/>
        </p:nvSpPr>
        <p:spPr>
          <a:xfrm>
            <a:off x="4843312" y="4916984"/>
            <a:ext cx="28889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Retrieved from face2face student’s book, elementary. 2011</a:t>
            </a:r>
          </a:p>
        </p:txBody>
      </p:sp>
    </p:spTree>
    <p:extLst>
      <p:ext uri="{BB962C8B-B14F-4D97-AF65-F5344CB8AC3E}">
        <p14:creationId xmlns:p14="http://schemas.microsoft.com/office/powerpoint/2010/main" val="13226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Transportation</a:t>
            </a: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80FA14EE-3F7C-4CE7-AE3E-A976959D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56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215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Transportation</a:t>
            </a:r>
          </a:p>
        </p:txBody>
      </p:sp>
      <p:pic>
        <p:nvPicPr>
          <p:cNvPr id="4" name="Imagen 3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B9D8952-180A-4943-8B04-C15D308E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11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109800" y="142930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Travel conversation</a:t>
            </a:r>
          </a:p>
        </p:txBody>
      </p:sp>
      <p:pic>
        <p:nvPicPr>
          <p:cNvPr id="6" name="Elementos multimedia en línea 5" title="Basic English Dialogs - Travel">
            <a:hlinkClick r:id="" action="ppaction://media"/>
            <a:extLst>
              <a:ext uri="{FF2B5EF4-FFF2-40B4-BE49-F238E27FC236}">
                <a16:creationId xmlns:a16="http://schemas.microsoft.com/office/drawing/2014/main" id="{7E3B2685-E4F9-4B13-8392-7CB9AA31F0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00663" y="904307"/>
            <a:ext cx="637168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28296" y="284086"/>
            <a:ext cx="2515155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Travel conversation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9145EB6-B4E6-47E4-A6BE-752CD3E2E04D}"/>
              </a:ext>
            </a:extLst>
          </p:cNvPr>
          <p:cNvSpPr txBox="1">
            <a:spLocks/>
          </p:cNvSpPr>
          <p:nvPr/>
        </p:nvSpPr>
        <p:spPr>
          <a:xfrm>
            <a:off x="363984" y="1680293"/>
            <a:ext cx="3258105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lnSpc>
                <a:spcPct val="150000"/>
              </a:lnSpc>
              <a:buNone/>
            </a:pPr>
            <a:r>
              <a:rPr lang="en-US" b="1" dirty="0"/>
              <a:t>One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/>
              <a:t>Agent: Hello, Happy-Go-Lucky travel services.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b="1" dirty="0"/>
              <a:t>Customer: Hello, I’d like to book a flight to Hawaii, please.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/>
              <a:t>Agent: For how many passengers?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b="1" dirty="0"/>
              <a:t>Customer: Two. For my wife and me. </a:t>
            </a:r>
          </a:p>
        </p:txBody>
      </p:sp>
      <p:pic>
        <p:nvPicPr>
          <p:cNvPr id="7" name="Imagen 6" descr="Avión comercial volando en el cielo&#10;&#10;Descripción generada automáticamente">
            <a:extLst>
              <a:ext uri="{FF2B5EF4-FFF2-40B4-BE49-F238E27FC236}">
                <a16:creationId xmlns:a16="http://schemas.microsoft.com/office/drawing/2014/main" id="{C332549D-E2A8-4A45-B7A2-7E66B44D8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53170" y="284086"/>
            <a:ext cx="1568533" cy="1080000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2278530-D299-4C64-9960-D755F3D7D855}"/>
              </a:ext>
            </a:extLst>
          </p:cNvPr>
          <p:cNvSpPr txBox="1">
            <a:spLocks/>
          </p:cNvSpPr>
          <p:nvPr/>
        </p:nvSpPr>
        <p:spPr>
          <a:xfrm>
            <a:off x="4813176" y="1459831"/>
            <a:ext cx="3258105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Two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Receptionist: Yes, can I help you?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Tourist: Hi, my wife and I would like to check-in.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Receptionist: Could I have your name? 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Tourist: Smith. S-M-I-T-H. John Smith.  </a:t>
            </a:r>
          </a:p>
        </p:txBody>
      </p:sp>
    </p:spTree>
    <p:extLst>
      <p:ext uri="{BB962C8B-B14F-4D97-AF65-F5344CB8AC3E}">
        <p14:creationId xmlns:p14="http://schemas.microsoft.com/office/powerpoint/2010/main" val="13514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4" y="932156"/>
            <a:ext cx="3324143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Likes /Dislikes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5273336" y="1665044"/>
            <a:ext cx="3187083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l">
              <a:lnSpc>
                <a:spcPct val="150000"/>
              </a:lnSpc>
            </a:pPr>
            <a:r>
              <a:rPr lang="en-US" dirty="0"/>
              <a:t>Match the words to the pictures.</a:t>
            </a:r>
          </a:p>
          <a:p>
            <a:pPr marL="425450" indent="-285750" algn="l">
              <a:lnSpc>
                <a:spcPct val="150000"/>
              </a:lnSpc>
            </a:pPr>
            <a:endParaRPr lang="en-US" dirty="0"/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love…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quite like…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like…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don’t like…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hate…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BCA04F0-0B33-4ED4-8F41-94CA478C1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406361"/>
              </p:ext>
            </p:extLst>
          </p:nvPr>
        </p:nvGraphicFramePr>
        <p:xfrm>
          <a:off x="226924" y="1313675"/>
          <a:ext cx="5063231" cy="3427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CF8609C9-71FC-423E-9057-E57CB20F00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88996" y="2571749"/>
            <a:ext cx="3544139" cy="171616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A26A22-3610-45DC-8346-1A365E9C9CEC}"/>
              </a:ext>
            </a:extLst>
          </p:cNvPr>
          <p:cNvCxnSpPr>
            <a:cxnSpLocks/>
          </p:cNvCxnSpPr>
          <p:nvPr/>
        </p:nvCxnSpPr>
        <p:spPr>
          <a:xfrm flipH="1">
            <a:off x="4980373" y="2876365"/>
            <a:ext cx="452762" cy="1231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11EAECA-DB2A-4256-AC60-C06CD05CC0C2}"/>
              </a:ext>
            </a:extLst>
          </p:cNvPr>
          <p:cNvCxnSpPr>
            <a:cxnSpLocks/>
          </p:cNvCxnSpPr>
          <p:nvPr/>
        </p:nvCxnSpPr>
        <p:spPr>
          <a:xfrm flipH="1">
            <a:off x="4572000" y="3160450"/>
            <a:ext cx="932155" cy="269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208E2A17-75F0-47D8-84EC-A225F4560BCE}"/>
              </a:ext>
            </a:extLst>
          </p:cNvPr>
          <p:cNvCxnSpPr>
            <a:cxnSpLocks/>
          </p:cNvCxnSpPr>
          <p:nvPr/>
        </p:nvCxnSpPr>
        <p:spPr>
          <a:xfrm rot="10800000">
            <a:off x="4572001" y="2654424"/>
            <a:ext cx="932155" cy="83776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E4347D5-0B0A-4382-85C9-0166E06F7889}"/>
              </a:ext>
            </a:extLst>
          </p:cNvPr>
          <p:cNvCxnSpPr>
            <a:cxnSpLocks/>
          </p:cNvCxnSpPr>
          <p:nvPr/>
        </p:nvCxnSpPr>
        <p:spPr>
          <a:xfrm flipH="1" flipV="1">
            <a:off x="4967058" y="2112638"/>
            <a:ext cx="466077" cy="1698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363984" y="1680293"/>
            <a:ext cx="8330016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 the morning, I like…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Everyday, I love…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Sundays, I hate…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When I am travelling, I quite like… </a:t>
            </a:r>
          </a:p>
          <a:p>
            <a:pPr marL="4826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 don’t like to travel light because…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31ABB9-03BC-4DB7-B630-81DF0A34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71974" y="1432448"/>
            <a:ext cx="3780000" cy="252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08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2350374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Travel board game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EC594F40-98F8-4683-8CC6-998A9C08F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4" t="6041" r="2890" b="9730"/>
          <a:stretch/>
        </p:blipFill>
        <p:spPr>
          <a:xfrm>
            <a:off x="3062796" y="0"/>
            <a:ext cx="392393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y2mate.com - Dado 6 minutos_480p">
            <a:hlinkClick r:id="" action="ppaction://media"/>
            <a:extLst>
              <a:ext uri="{FF2B5EF4-FFF2-40B4-BE49-F238E27FC236}">
                <a16:creationId xmlns:a16="http://schemas.microsoft.com/office/drawing/2014/main" id="{23FE8F19-B742-46E5-98E6-325AE6527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10" y="231873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47499" y="674032"/>
            <a:ext cx="364374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Holiday home adverts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4962618" y="1387063"/>
            <a:ext cx="4012707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long is from the cathedral?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Has it got a balcony?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Is a cold flat?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many bedrooms are there?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Are there any pubs around the city flat?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B59BCA-E4FC-4A30-AE3B-CF93D7A16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7" t="29342" r="39517" b="11802"/>
          <a:stretch/>
        </p:blipFill>
        <p:spPr>
          <a:xfrm>
            <a:off x="81693" y="591750"/>
            <a:ext cx="4691614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CC68ED-95E4-4C5A-8DC9-CFD211D6664C}"/>
              </a:ext>
            </a:extLst>
          </p:cNvPr>
          <p:cNvSpPr txBox="1"/>
          <p:nvPr/>
        </p:nvSpPr>
        <p:spPr>
          <a:xfrm>
            <a:off x="7955494" y="160685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 minutes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B974F3-C6D6-4016-81E6-871211458F2E}"/>
              </a:ext>
            </a:extLst>
          </p:cNvPr>
          <p:cNvSpPr txBox="1"/>
          <p:nvPr/>
        </p:nvSpPr>
        <p:spPr>
          <a:xfrm>
            <a:off x="7166861" y="200139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BC584B-7643-44BB-BDAD-8905E54E9F07}"/>
              </a:ext>
            </a:extLst>
          </p:cNvPr>
          <p:cNvSpPr txBox="1"/>
          <p:nvPr/>
        </p:nvSpPr>
        <p:spPr>
          <a:xfrm>
            <a:off x="6592176" y="244152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EDF43A-4C4F-4FEF-B733-382A3DF0B961}"/>
              </a:ext>
            </a:extLst>
          </p:cNvPr>
          <p:cNvSpPr txBox="1"/>
          <p:nvPr/>
        </p:nvSpPr>
        <p:spPr>
          <a:xfrm>
            <a:off x="8041895" y="285920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7CF9DC-D2BA-4CD4-ABDB-86C7594735B8}"/>
              </a:ext>
            </a:extLst>
          </p:cNvPr>
          <p:cNvSpPr txBox="1"/>
          <p:nvPr/>
        </p:nvSpPr>
        <p:spPr>
          <a:xfrm>
            <a:off x="8622799" y="324678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6748FA-BEF9-44CB-9C00-B2BC578FDD08}"/>
              </a:ext>
            </a:extLst>
          </p:cNvPr>
          <p:cNvSpPr txBox="1"/>
          <p:nvPr/>
        </p:nvSpPr>
        <p:spPr>
          <a:xfrm>
            <a:off x="2357531" y="4725881"/>
            <a:ext cx="4809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Retrieved from: https://learnenglish.britishcouncil.org/skills/reading/beginner-a1/holiday-home-adverts</a:t>
            </a:r>
          </a:p>
        </p:txBody>
      </p:sp>
    </p:spTree>
    <p:extLst>
      <p:ext uri="{BB962C8B-B14F-4D97-AF65-F5344CB8AC3E}">
        <p14:creationId xmlns:p14="http://schemas.microsoft.com/office/powerpoint/2010/main" val="26477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9220" y="738725"/>
            <a:ext cx="2880259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Holiday home adverts II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B4A799A6-CFB0-4CF0-9BFE-61AB1C5EB224}"/>
              </a:ext>
            </a:extLst>
          </p:cNvPr>
          <p:cNvSpPr txBox="1">
            <a:spLocks/>
          </p:cNvSpPr>
          <p:nvPr/>
        </p:nvSpPr>
        <p:spPr>
          <a:xfrm>
            <a:off x="-6387" y="1538251"/>
            <a:ext cx="3231472" cy="2724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many bathrooms are there?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far is the supermarket?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Is there any Wi-Fi connection?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What can you use at the garden? </a:t>
            </a:r>
          </a:p>
          <a:p>
            <a:pPr marL="48260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Where’s the farmhouse?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7A6337-D763-4314-8238-E5BBDEE8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26926" r="41509" b="14362"/>
          <a:stretch/>
        </p:blipFill>
        <p:spPr>
          <a:xfrm>
            <a:off x="3409025" y="525661"/>
            <a:ext cx="4621662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979A9D5-610B-45EF-8781-36F0949AEABF}"/>
              </a:ext>
            </a:extLst>
          </p:cNvPr>
          <p:cNvSpPr txBox="1"/>
          <p:nvPr/>
        </p:nvSpPr>
        <p:spPr>
          <a:xfrm>
            <a:off x="1076831" y="219788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Four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E4C81C-EC8C-4525-A673-553C7F452BBA}"/>
              </a:ext>
            </a:extLst>
          </p:cNvPr>
          <p:cNvSpPr txBox="1"/>
          <p:nvPr/>
        </p:nvSpPr>
        <p:spPr>
          <a:xfrm>
            <a:off x="490132" y="274660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 minutes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EEE5E4-1F32-4DE0-8E43-0572788F4E08}"/>
              </a:ext>
            </a:extLst>
          </p:cNvPr>
          <p:cNvSpPr txBox="1"/>
          <p:nvPr/>
        </p:nvSpPr>
        <p:spPr>
          <a:xfrm>
            <a:off x="2893541" y="305438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E91362-3BB9-45EB-A2A1-308EB251B8A9}"/>
              </a:ext>
            </a:extLst>
          </p:cNvPr>
          <p:cNvSpPr txBox="1"/>
          <p:nvPr/>
        </p:nvSpPr>
        <p:spPr>
          <a:xfrm>
            <a:off x="1244405" y="3883548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Mobile phones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C216B4-BCBE-439E-B45A-15AADA613140}"/>
              </a:ext>
            </a:extLst>
          </p:cNvPr>
          <p:cNvSpPr txBox="1"/>
          <p:nvPr/>
        </p:nvSpPr>
        <p:spPr>
          <a:xfrm>
            <a:off x="2417856" y="4310062"/>
            <a:ext cx="1230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the Countryside</a:t>
            </a:r>
          </a:p>
        </p:txBody>
      </p:sp>
    </p:spTree>
    <p:extLst>
      <p:ext uri="{BB962C8B-B14F-4D97-AF65-F5344CB8AC3E}">
        <p14:creationId xmlns:p14="http://schemas.microsoft.com/office/powerpoint/2010/main" val="360231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3005" y="822477"/>
            <a:ext cx="2735011" cy="1012800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3B318D-0E46-4D30-906F-441362907209}"/>
              </a:ext>
            </a:extLst>
          </p:cNvPr>
          <p:cNvSpPr txBox="1"/>
          <p:nvPr/>
        </p:nvSpPr>
        <p:spPr>
          <a:xfrm>
            <a:off x="1473005" y="2412720"/>
            <a:ext cx="4852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Review: Present simple tense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Vocabulary: Travel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British vs. American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Likes /Dislikes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Reading: Holiday home advertisements</a:t>
            </a:r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53E90CF-29CB-4E30-977B-A7844C0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3282" y="1328877"/>
            <a:ext cx="286852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5500" y="3959441"/>
            <a:ext cx="8222100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English tips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D25080-BFC9-485D-97C0-5F7E3A30F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049160"/>
              </p:ext>
            </p:extLst>
          </p:nvPr>
        </p:nvGraphicFramePr>
        <p:xfrm>
          <a:off x="1276350" y="539749"/>
          <a:ext cx="6343650" cy="35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06AECA-988F-4A78-8EE8-C2C1A01E6B7E}"/>
              </a:ext>
            </a:extLst>
          </p:cNvPr>
          <p:cNvSpPr txBox="1"/>
          <p:nvPr/>
        </p:nvSpPr>
        <p:spPr>
          <a:xfrm>
            <a:off x="1012055" y="2710164"/>
            <a:ext cx="173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/>
                </a:solidFill>
              </a:rPr>
              <a:t>Amigos Ingleses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A54727-14E5-4D64-A289-013AF9126C38}"/>
              </a:ext>
            </a:extLst>
          </p:cNvPr>
          <p:cNvSpPr txBox="1"/>
          <p:nvPr/>
        </p:nvSpPr>
        <p:spPr>
          <a:xfrm>
            <a:off x="6138534" y="3514828"/>
            <a:ext cx="127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Games to learn English 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1FC61F0C-3E79-4338-AE66-EA17CA0B81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023200" y="271016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7CC453-0F56-41D6-8867-424747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75" y="951750"/>
            <a:ext cx="56376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student will be able to know more about travel and living experiences.  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learn about likes and dislikes.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student will be able to communicate short and concrete ideas.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B5FBC-7F85-44F2-A494-B6DE276A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950" y="2811447"/>
            <a:ext cx="428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1495343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Silent letters 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F2E246C-B5E8-478F-9F2B-D782CCEAD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645100"/>
              </p:ext>
            </p:extLst>
          </p:nvPr>
        </p:nvGraphicFramePr>
        <p:xfrm>
          <a:off x="2109927" y="9321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2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6925" y="932156"/>
            <a:ext cx="1495343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Silent letters 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F2E246C-B5E8-478F-9F2B-D782CCEAD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593126"/>
              </p:ext>
            </p:extLst>
          </p:nvPr>
        </p:nvGraphicFramePr>
        <p:xfrm>
          <a:off x="2109927" y="9321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75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237" y="1049443"/>
            <a:ext cx="3989821" cy="767700"/>
          </a:xfrm>
        </p:spPr>
        <p:txBody>
          <a:bodyPr/>
          <a:lstStyle/>
          <a:p>
            <a:r>
              <a:rPr lang="en-US" dirty="0"/>
              <a:t>Matching exercise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BB0444D3-4732-4298-B722-C6C31F45A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41673"/>
              </p:ext>
            </p:extLst>
          </p:nvPr>
        </p:nvGraphicFramePr>
        <p:xfrm>
          <a:off x="513425" y="1824896"/>
          <a:ext cx="8117150" cy="28131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49011">
                  <a:extLst>
                    <a:ext uri="{9D8B030D-6E8A-4147-A177-3AD203B41FA5}">
                      <a16:colId xmlns:a16="http://schemas.microsoft.com/office/drawing/2014/main" val="673263412"/>
                    </a:ext>
                  </a:extLst>
                </a:gridCol>
                <a:gridCol w="5868139">
                  <a:extLst>
                    <a:ext uri="{9D8B030D-6E8A-4147-A177-3AD203B41FA5}">
                      <a16:colId xmlns:a16="http://schemas.microsoft.com/office/drawing/2014/main" val="3406429655"/>
                    </a:ext>
                  </a:extLst>
                </a:gridCol>
              </a:tblGrid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Logically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In a way that relates to love or a close loving relationship.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979046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Stupid.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166307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Sandwich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 part of a play or film in which the action stays in one place for a continuous period of time.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52248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Dumb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In a way that uses reason.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984254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Doubt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One of many tissues in the body that can tighten and relax to produce movement.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25790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Romantically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A feeling of not being certain about something.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562667"/>
                  </a:ext>
                </a:extLst>
              </a:tr>
              <a:tr h="355366">
                <a:tc>
                  <a:txBody>
                    <a:bodyPr/>
                    <a:lstStyle/>
                    <a:p>
                      <a:r>
                        <a:rPr lang="en-US" dirty="0"/>
                        <a:t>Scene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dirty="0"/>
                        <a:t>Two pieces of bread with cheese, salad or meat.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930995"/>
                  </a:ext>
                </a:extLst>
              </a:tr>
            </a:tbl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99CA5B1-F9D8-4B29-B1E5-98800C88F9A9}"/>
              </a:ext>
            </a:extLst>
          </p:cNvPr>
          <p:cNvCxnSpPr>
            <a:cxnSpLocks/>
          </p:cNvCxnSpPr>
          <p:nvPr/>
        </p:nvCxnSpPr>
        <p:spPr>
          <a:xfrm flipH="1">
            <a:off x="1633491" y="1994704"/>
            <a:ext cx="1057185" cy="20993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F720B7-AA5D-4F72-9B35-1F1D51A986E9}"/>
              </a:ext>
            </a:extLst>
          </p:cNvPr>
          <p:cNvCxnSpPr>
            <a:cxnSpLocks/>
          </p:cNvCxnSpPr>
          <p:nvPr/>
        </p:nvCxnSpPr>
        <p:spPr>
          <a:xfrm flipH="1">
            <a:off x="1074198" y="2350347"/>
            <a:ext cx="1661604" cy="8803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45F73BB-57C3-42C7-B7EB-604BDF3E5F25}"/>
              </a:ext>
            </a:extLst>
          </p:cNvPr>
          <p:cNvCxnSpPr>
            <a:cxnSpLocks/>
          </p:cNvCxnSpPr>
          <p:nvPr/>
        </p:nvCxnSpPr>
        <p:spPr>
          <a:xfrm flipH="1">
            <a:off x="1181472" y="2742870"/>
            <a:ext cx="1509204" cy="16906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D98CBAA-4F69-4627-93EA-B73EF061D8F2}"/>
              </a:ext>
            </a:extLst>
          </p:cNvPr>
          <p:cNvCxnSpPr>
            <a:cxnSpLocks/>
          </p:cNvCxnSpPr>
          <p:nvPr/>
        </p:nvCxnSpPr>
        <p:spPr>
          <a:xfrm flipH="1" flipV="1">
            <a:off x="1367902" y="2002457"/>
            <a:ext cx="1367900" cy="1176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E39BB52-557A-4CE3-A063-EBDC75CBD0B3}"/>
              </a:ext>
            </a:extLst>
          </p:cNvPr>
          <p:cNvCxnSpPr>
            <a:cxnSpLocks/>
          </p:cNvCxnSpPr>
          <p:nvPr/>
        </p:nvCxnSpPr>
        <p:spPr>
          <a:xfrm flipH="1" flipV="1">
            <a:off x="1181471" y="2350347"/>
            <a:ext cx="1554331" cy="12243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D70EB6F-9B13-4849-A5F1-354F1778D90C}"/>
              </a:ext>
            </a:extLst>
          </p:cNvPr>
          <p:cNvCxnSpPr>
            <a:cxnSpLocks/>
          </p:cNvCxnSpPr>
          <p:nvPr/>
        </p:nvCxnSpPr>
        <p:spPr>
          <a:xfrm flipH="1" flipV="1">
            <a:off x="1074198" y="3526387"/>
            <a:ext cx="1661604" cy="567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ECAF6BD-9904-442E-BFCE-104E34F9479F}"/>
              </a:ext>
            </a:extLst>
          </p:cNvPr>
          <p:cNvCxnSpPr>
            <a:cxnSpLocks/>
          </p:cNvCxnSpPr>
          <p:nvPr/>
        </p:nvCxnSpPr>
        <p:spPr>
          <a:xfrm flipH="1" flipV="1">
            <a:off x="1367902" y="2689768"/>
            <a:ext cx="1367900" cy="1770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100832"/>
            <a:ext cx="2238108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Travel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98EF8A7-252E-4107-9A4A-9A35207FD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144386"/>
              </p:ext>
            </p:extLst>
          </p:nvPr>
        </p:nvGraphicFramePr>
        <p:xfrm>
          <a:off x="2145437" y="761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79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100832"/>
            <a:ext cx="2238108" cy="645984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Travel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98EF8A7-252E-4107-9A4A-9A35207FD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032568"/>
              </p:ext>
            </p:extLst>
          </p:nvPr>
        </p:nvGraphicFramePr>
        <p:xfrm>
          <a:off x="2145437" y="761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745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fill: Be or Do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297DA2F-8A06-4001-A62F-34B868622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984" y="1680293"/>
            <a:ext cx="8330016" cy="2724482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 you afraid of travel alone? Why?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 you like to travel with your mother? Why?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___ you prefer active or relaxing holidays? Why? 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___ your favorite travel destination?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____ it keep a budget safe?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85B8F0-8C1C-418C-B531-630F3D8000E5}"/>
              </a:ext>
            </a:extLst>
          </p:cNvPr>
          <p:cNvSpPr txBox="1"/>
          <p:nvPr/>
        </p:nvSpPr>
        <p:spPr>
          <a:xfrm>
            <a:off x="834676" y="180530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1D20BC-D1D3-422A-BD2F-6F73E2146700}"/>
              </a:ext>
            </a:extLst>
          </p:cNvPr>
          <p:cNvSpPr txBox="1"/>
          <p:nvPr/>
        </p:nvSpPr>
        <p:spPr>
          <a:xfrm>
            <a:off x="834676" y="21130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12BC96-1F1B-43BF-8FE8-EFF998EDB0E3}"/>
              </a:ext>
            </a:extLst>
          </p:cNvPr>
          <p:cNvSpPr txBox="1"/>
          <p:nvPr/>
        </p:nvSpPr>
        <p:spPr>
          <a:xfrm>
            <a:off x="834676" y="241786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0EE2D0-008B-4D82-9408-E471B7E405D7}"/>
              </a:ext>
            </a:extLst>
          </p:cNvPr>
          <p:cNvSpPr txBox="1"/>
          <p:nvPr/>
        </p:nvSpPr>
        <p:spPr>
          <a:xfrm>
            <a:off x="1363456" y="275842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36A9D-5296-4014-BD3B-730A1574ED1E}"/>
              </a:ext>
            </a:extLst>
          </p:cNvPr>
          <p:cNvSpPr txBox="1"/>
          <p:nvPr/>
        </p:nvSpPr>
        <p:spPr>
          <a:xfrm>
            <a:off x="1229606" y="309898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does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A558AA7-E38C-4DA0-8A16-1FC4CDA84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01921" y="2571749"/>
            <a:ext cx="2707403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4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ema_MisionTIC2022">
  <a:themeElements>
    <a:clrScheme name="Personalizado 1">
      <a:dk1>
        <a:srgbClr val="FF0062"/>
      </a:dk1>
      <a:lt1>
        <a:srgbClr val="FFFFFF"/>
      </a:lt1>
      <a:dk2>
        <a:srgbClr val="3366CA"/>
      </a:dk2>
      <a:lt2>
        <a:srgbClr val="21407E"/>
      </a:lt2>
      <a:accent1>
        <a:srgbClr val="3366C8"/>
      </a:accent1>
      <a:accent2>
        <a:srgbClr val="FF0062"/>
      </a:accent2>
      <a:accent3>
        <a:srgbClr val="799ADD"/>
      </a:accent3>
      <a:accent4>
        <a:srgbClr val="FFFFFF"/>
      </a:accent4>
      <a:accent5>
        <a:srgbClr val="2A53A6"/>
      </a:accent5>
      <a:accent6>
        <a:srgbClr val="193265"/>
      </a:accent6>
      <a:hlink>
        <a:srgbClr val="E7EDF9"/>
      </a:hlink>
      <a:folHlink>
        <a:srgbClr val="0E1C38"/>
      </a:folHlink>
    </a:clrScheme>
    <a:fontScheme name="Fuentes M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MisionTIC2022" id="{A3AFEA63-34D6-40B4-8FB8-7859E678B626}" vid="{76329F2B-4383-4D82-8343-851DC49728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Tema_MisionTIC2022</Template>
  <TotalTime>0</TotalTime>
  <Words>544</Words>
  <Application>Microsoft Office PowerPoint</Application>
  <PresentationFormat>Presentación en pantalla (16:9)</PresentationFormat>
  <Paragraphs>139</Paragraphs>
  <Slides>21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Roboto</vt:lpstr>
      <vt:lpstr>Arial</vt:lpstr>
      <vt:lpstr>Wingdings</vt:lpstr>
      <vt:lpstr>Tema_MisionTIC2022</vt:lpstr>
      <vt:lpstr>Away from home  </vt:lpstr>
      <vt:lpstr>Agenda</vt:lpstr>
      <vt:lpstr>Learning objectives</vt:lpstr>
      <vt:lpstr>Presentación de PowerPoint</vt:lpstr>
      <vt:lpstr>Presentación de PowerPoint</vt:lpstr>
      <vt:lpstr>Matching exercise</vt:lpstr>
      <vt:lpstr>Presentación de PowerPoint</vt:lpstr>
      <vt:lpstr>Presentación de PowerPoint</vt:lpstr>
      <vt:lpstr>Gap fill: Be or 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2021-06-02T17:02:15Z</dcterms:created>
  <dcterms:modified xsi:type="dcterms:W3CDTF">2021-06-08T03:40:57Z</dcterms:modified>
</cp:coreProperties>
</file>